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62" r:id="rId2"/>
    <p:sldId id="293" r:id="rId3"/>
    <p:sldId id="294" r:id="rId4"/>
    <p:sldId id="291" r:id="rId5"/>
    <p:sldId id="292" r:id="rId6"/>
  </p:sldIdLst>
  <p:sldSz cx="24336375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E6"/>
    <a:srgbClr val="005CA9"/>
    <a:srgbClr val="007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6372" autoAdjust="0"/>
  </p:normalViewPr>
  <p:slideViewPr>
    <p:cSldViewPr snapToGrid="0">
      <p:cViewPr varScale="1">
        <p:scale>
          <a:sx n="32" d="100"/>
          <a:sy n="32" d="100"/>
        </p:scale>
        <p:origin x="666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Voz de Deus Igreja" userId="c04266b3d68b779c" providerId="LiveId" clId="{4C0539C6-B59C-4E44-BCD1-C04A4FEEE623}"/>
    <pc:docChg chg="undo custSel addSld modSld">
      <pc:chgData name="A Voz de Deus Igreja" userId="c04266b3d68b779c" providerId="LiveId" clId="{4C0539C6-B59C-4E44-BCD1-C04A4FEEE623}" dt="2019-10-18T21:26:46.565" v="955" actId="1076"/>
      <pc:docMkLst>
        <pc:docMk/>
      </pc:docMkLst>
      <pc:sldChg chg="modSp">
        <pc:chgData name="A Voz de Deus Igreja" userId="c04266b3d68b779c" providerId="LiveId" clId="{4C0539C6-B59C-4E44-BCD1-C04A4FEEE623}" dt="2019-10-18T20:08:00.968" v="2" actId="207"/>
        <pc:sldMkLst>
          <pc:docMk/>
          <pc:sldMk cId="2206381887" sldId="277"/>
        </pc:sldMkLst>
        <pc:spChg chg="mod">
          <ac:chgData name="A Voz de Deus Igreja" userId="c04266b3d68b779c" providerId="LiveId" clId="{4C0539C6-B59C-4E44-BCD1-C04A4FEEE623}" dt="2019-10-18T20:08:00.968" v="2" actId="207"/>
          <ac:spMkLst>
            <pc:docMk/>
            <pc:sldMk cId="2206381887" sldId="277"/>
            <ac:spMk id="3" creationId="{D5E48871-9B8D-449E-9A54-F8317AC1F9A5}"/>
          </ac:spMkLst>
        </pc:spChg>
      </pc:sldChg>
      <pc:sldChg chg="addSp modSp modAnim">
        <pc:chgData name="A Voz de Deus Igreja" userId="c04266b3d68b779c" providerId="LiveId" clId="{4C0539C6-B59C-4E44-BCD1-C04A4FEEE623}" dt="2019-10-18T20:14:31.171" v="100" actId="170"/>
        <pc:sldMkLst>
          <pc:docMk/>
          <pc:sldMk cId="740597497" sldId="280"/>
        </pc:sldMkLst>
        <pc:spChg chg="mod ord">
          <ac:chgData name="A Voz de Deus Igreja" userId="c04266b3d68b779c" providerId="LiveId" clId="{4C0539C6-B59C-4E44-BCD1-C04A4FEEE623}" dt="2019-10-18T20:14:31.171" v="100" actId="170"/>
          <ac:spMkLst>
            <pc:docMk/>
            <pc:sldMk cId="740597497" sldId="280"/>
            <ac:spMk id="3" creationId="{D5E48871-9B8D-449E-9A54-F8317AC1F9A5}"/>
          </ac:spMkLst>
        </pc:spChg>
        <pc:spChg chg="add mod">
          <ac:chgData name="A Voz de Deus Igreja" userId="c04266b3d68b779c" providerId="LiveId" clId="{4C0539C6-B59C-4E44-BCD1-C04A4FEEE623}" dt="2019-10-18T20:13:55.809" v="98" actId="113"/>
          <ac:spMkLst>
            <pc:docMk/>
            <pc:sldMk cId="740597497" sldId="280"/>
            <ac:spMk id="6" creationId="{6D000D90-947B-4F07-9748-CD37E2B1F7DF}"/>
          </ac:spMkLst>
        </pc:spChg>
      </pc:sldChg>
      <pc:sldChg chg="addSp delSp modSp modAnim modNotesTx">
        <pc:chgData name="A Voz de Deus Igreja" userId="c04266b3d68b779c" providerId="LiveId" clId="{4C0539C6-B59C-4E44-BCD1-C04A4FEEE623}" dt="2019-10-18T20:51:01.449" v="520" actId="1076"/>
        <pc:sldMkLst>
          <pc:docMk/>
          <pc:sldMk cId="1485582884" sldId="281"/>
        </pc:sldMkLst>
        <pc:spChg chg="mod">
          <ac:chgData name="A Voz de Deus Igreja" userId="c04266b3d68b779c" providerId="LiveId" clId="{4C0539C6-B59C-4E44-BCD1-C04A4FEEE623}" dt="2019-10-18T20:27:06.830" v="144" actId="14100"/>
          <ac:spMkLst>
            <pc:docMk/>
            <pc:sldMk cId="1485582884" sldId="281"/>
            <ac:spMk id="2" creationId="{6AC27BCC-80CB-4A26-8688-EEB2A4CABA39}"/>
          </ac:spMkLst>
        </pc:spChg>
        <pc:spChg chg="mod">
          <ac:chgData name="A Voz de Deus Igreja" userId="c04266b3d68b779c" providerId="LiveId" clId="{4C0539C6-B59C-4E44-BCD1-C04A4FEEE623}" dt="2019-10-18T20:49:30.669" v="475" actId="1076"/>
          <ac:spMkLst>
            <pc:docMk/>
            <pc:sldMk cId="1485582884" sldId="281"/>
            <ac:spMk id="3" creationId="{D5E48871-9B8D-449E-9A54-F8317AC1F9A5}"/>
          </ac:spMkLst>
        </pc:spChg>
        <pc:spChg chg="add del mod">
          <ac:chgData name="A Voz de Deus Igreja" userId="c04266b3d68b779c" providerId="LiveId" clId="{4C0539C6-B59C-4E44-BCD1-C04A4FEEE623}" dt="2019-10-18T20:48:58.747" v="474" actId="20577"/>
          <ac:spMkLst>
            <pc:docMk/>
            <pc:sldMk cId="1485582884" sldId="281"/>
            <ac:spMk id="5" creationId="{8371EEB7-03A8-441F-8C6B-5D536E64E9B5}"/>
          </ac:spMkLst>
        </pc:spChg>
        <pc:spChg chg="add mod ord">
          <ac:chgData name="A Voz de Deus Igreja" userId="c04266b3d68b779c" providerId="LiveId" clId="{4C0539C6-B59C-4E44-BCD1-C04A4FEEE623}" dt="2019-10-18T20:49:49.270" v="476" actId="1076"/>
          <ac:spMkLst>
            <pc:docMk/>
            <pc:sldMk cId="1485582884" sldId="281"/>
            <ac:spMk id="6" creationId="{7BA2D7AC-62E7-4036-8B01-6C50E19BA534}"/>
          </ac:spMkLst>
        </pc:spChg>
        <pc:spChg chg="add mod">
          <ac:chgData name="A Voz de Deus Igreja" userId="c04266b3d68b779c" providerId="LiveId" clId="{4C0539C6-B59C-4E44-BCD1-C04A4FEEE623}" dt="2019-10-18T20:50:54.138" v="519" actId="1076"/>
          <ac:spMkLst>
            <pc:docMk/>
            <pc:sldMk cId="1485582884" sldId="281"/>
            <ac:spMk id="7" creationId="{57D25D6D-95D3-44C7-86E3-68BB927CF1FA}"/>
          </ac:spMkLst>
        </pc:spChg>
        <pc:spChg chg="add mod">
          <ac:chgData name="A Voz de Deus Igreja" userId="c04266b3d68b779c" providerId="LiveId" clId="{4C0539C6-B59C-4E44-BCD1-C04A4FEEE623}" dt="2019-10-18T20:51:01.449" v="520" actId="1076"/>
          <ac:spMkLst>
            <pc:docMk/>
            <pc:sldMk cId="1485582884" sldId="281"/>
            <ac:spMk id="8" creationId="{CAC456CD-A858-4AF0-91B8-FE461BD0E8ED}"/>
          </ac:spMkLst>
        </pc:spChg>
      </pc:sldChg>
      <pc:sldChg chg="addSp delSp modSp add addAnim delAnim modAnim modNotesTx">
        <pc:chgData name="A Voz de Deus Igreja" userId="c04266b3d68b779c" providerId="LiveId" clId="{4C0539C6-B59C-4E44-BCD1-C04A4FEEE623}" dt="2019-10-18T21:16:27.472" v="753" actId="6549"/>
        <pc:sldMkLst>
          <pc:docMk/>
          <pc:sldMk cId="3184939809" sldId="282"/>
        </pc:sldMkLst>
        <pc:spChg chg="mod">
          <ac:chgData name="A Voz de Deus Igreja" userId="c04266b3d68b779c" providerId="LiveId" clId="{4C0539C6-B59C-4E44-BCD1-C04A4FEEE623}" dt="2019-10-18T20:53:01.629" v="569" actId="14100"/>
          <ac:spMkLst>
            <pc:docMk/>
            <pc:sldMk cId="3184939809" sldId="282"/>
            <ac:spMk id="2" creationId="{6AC27BCC-80CB-4A26-8688-EEB2A4CABA39}"/>
          </ac:spMkLst>
        </pc:spChg>
        <pc:spChg chg="add del mod">
          <ac:chgData name="A Voz de Deus Igreja" userId="c04266b3d68b779c" providerId="LiveId" clId="{4C0539C6-B59C-4E44-BCD1-C04A4FEEE623}" dt="2019-10-18T21:04:45.269" v="751" actId="1076"/>
          <ac:spMkLst>
            <pc:docMk/>
            <pc:sldMk cId="3184939809" sldId="282"/>
            <ac:spMk id="3" creationId="{D5E48871-9B8D-449E-9A54-F8317AC1F9A5}"/>
          </ac:spMkLst>
        </pc:spChg>
        <pc:spChg chg="del">
          <ac:chgData name="A Voz de Deus Igreja" userId="c04266b3d68b779c" providerId="LiveId" clId="{4C0539C6-B59C-4E44-BCD1-C04A4FEEE623}" dt="2019-10-18T20:47:40.827" v="416" actId="478"/>
          <ac:spMkLst>
            <pc:docMk/>
            <pc:sldMk cId="3184939809" sldId="282"/>
            <ac:spMk id="5" creationId="{8371EEB7-03A8-441F-8C6B-5D536E64E9B5}"/>
          </ac:spMkLst>
        </pc:spChg>
        <pc:spChg chg="mod">
          <ac:chgData name="A Voz de Deus Igreja" userId="c04266b3d68b779c" providerId="LiveId" clId="{4C0539C6-B59C-4E44-BCD1-C04A4FEEE623}" dt="2019-10-18T21:04:01.678" v="749" actId="1076"/>
          <ac:spMkLst>
            <pc:docMk/>
            <pc:sldMk cId="3184939809" sldId="282"/>
            <ac:spMk id="6" creationId="{6D000D90-947B-4F07-9748-CD37E2B1F7DF}"/>
          </ac:spMkLst>
        </pc:spChg>
        <pc:spChg chg="add mod">
          <ac:chgData name="A Voz de Deus Igreja" userId="c04266b3d68b779c" providerId="LiveId" clId="{4C0539C6-B59C-4E44-BCD1-C04A4FEEE623}" dt="2019-10-18T21:04:24.366" v="750" actId="1076"/>
          <ac:spMkLst>
            <pc:docMk/>
            <pc:sldMk cId="3184939809" sldId="282"/>
            <ac:spMk id="7" creationId="{B59BF914-BBC3-4AAA-B893-E50206AC21B6}"/>
          </ac:spMkLst>
        </pc:spChg>
      </pc:sldChg>
      <pc:sldChg chg="addSp delSp modSp add addAnim delAnim">
        <pc:chgData name="A Voz de Deus Igreja" userId="c04266b3d68b779c" providerId="LiveId" clId="{4C0539C6-B59C-4E44-BCD1-C04A4FEEE623}" dt="2019-10-18T21:26:46.565" v="955" actId="1076"/>
        <pc:sldMkLst>
          <pc:docMk/>
          <pc:sldMk cId="1929152626" sldId="283"/>
        </pc:sldMkLst>
        <pc:spChg chg="mod">
          <ac:chgData name="A Voz de Deus Igreja" userId="c04266b3d68b779c" providerId="LiveId" clId="{4C0539C6-B59C-4E44-BCD1-C04A4FEEE623}" dt="2019-10-18T21:23:29.370" v="898" actId="1036"/>
          <ac:spMkLst>
            <pc:docMk/>
            <pc:sldMk cId="1929152626" sldId="283"/>
            <ac:spMk id="2" creationId="{6AC27BCC-80CB-4A26-8688-EEB2A4CABA39}"/>
          </ac:spMkLst>
        </pc:spChg>
        <pc:spChg chg="add del mod">
          <ac:chgData name="A Voz de Deus Igreja" userId="c04266b3d68b779c" providerId="LiveId" clId="{4C0539C6-B59C-4E44-BCD1-C04A4FEEE623}" dt="2019-10-18T21:26:46.565" v="955" actId="1076"/>
          <ac:spMkLst>
            <pc:docMk/>
            <pc:sldMk cId="1929152626" sldId="283"/>
            <ac:spMk id="3" creationId="{D5E48871-9B8D-449E-9A54-F8317AC1F9A5}"/>
          </ac:spMkLst>
        </pc:spChg>
        <pc:spChg chg="del">
          <ac:chgData name="A Voz de Deus Igreja" userId="c04266b3d68b779c" providerId="LiveId" clId="{4C0539C6-B59C-4E44-BCD1-C04A4FEEE623}" dt="2019-10-18T21:21:59.622" v="866" actId="478"/>
          <ac:spMkLst>
            <pc:docMk/>
            <pc:sldMk cId="1929152626" sldId="283"/>
            <ac:spMk id="5" creationId="{8371EEB7-03A8-441F-8C6B-5D536E64E9B5}"/>
          </ac:spMkLst>
        </pc:spChg>
      </pc:sldChg>
    </pc:docChg>
  </pc:docChgLst>
  <pc:docChgLst>
    <pc:chgData name="A Voz de Deus Igreja" userId="c04266b3d68b779c" providerId="LiveId" clId="{D7FE276A-FC44-4867-B737-C4566FBE759B}"/>
    <pc:docChg chg="undo custSel addSld delSld modSld sldOrd">
      <pc:chgData name="A Voz de Deus Igreja" userId="c04266b3d68b779c" providerId="LiveId" clId="{D7FE276A-FC44-4867-B737-C4566FBE759B}" dt="2019-12-29T19:34:22.397" v="8099" actId="47"/>
      <pc:docMkLst>
        <pc:docMk/>
      </pc:docMkLst>
      <pc:sldChg chg="addSp delSp modSp delAnim modAnim">
        <pc:chgData name="A Voz de Deus Igreja" userId="c04266b3d68b779c" providerId="LiveId" clId="{D7FE276A-FC44-4867-B737-C4566FBE759B}" dt="2019-12-29T16:14:06.113" v="6355" actId="1076"/>
        <pc:sldMkLst>
          <pc:docMk/>
          <pc:sldMk cId="3968366958" sldId="262"/>
        </pc:sldMkLst>
        <pc:spChg chg="add mod">
          <ac:chgData name="A Voz de Deus Igreja" userId="c04266b3d68b779c" providerId="LiveId" clId="{D7FE276A-FC44-4867-B737-C4566FBE759B}" dt="2019-12-29T16:14:06.113" v="6355" actId="1076"/>
          <ac:spMkLst>
            <pc:docMk/>
            <pc:sldMk cId="3968366958" sldId="262"/>
            <ac:spMk id="2" creationId="{B8767528-4FA3-475B-9A84-FDF2515DD43F}"/>
          </ac:spMkLst>
        </pc:spChg>
        <pc:spChg chg="del mod">
          <ac:chgData name="A Voz de Deus Igreja" userId="c04266b3d68b779c" providerId="LiveId" clId="{D7FE276A-FC44-4867-B737-C4566FBE759B}" dt="2019-11-24T20:46:01.848" v="4793" actId="478"/>
          <ac:spMkLst>
            <pc:docMk/>
            <pc:sldMk cId="3968366958" sldId="262"/>
            <ac:spMk id="5" creationId="{8DEECEAE-29D5-499D-9EAA-2451B3B7F122}"/>
          </ac:spMkLst>
        </pc:spChg>
        <pc:picChg chg="del">
          <ac:chgData name="A Voz de Deus Igreja" userId="c04266b3d68b779c" providerId="LiveId" clId="{D7FE276A-FC44-4867-B737-C4566FBE759B}" dt="2019-11-15T20:59:39.454" v="3922" actId="478"/>
          <ac:picMkLst>
            <pc:docMk/>
            <pc:sldMk cId="3968366958" sldId="262"/>
            <ac:picMk id="3" creationId="{2C30D1EA-0006-4D14-971B-1A9C4FBE8D8E}"/>
          </ac:picMkLst>
        </pc:picChg>
      </pc:sldChg>
      <pc:sldChg chg="delSp modSp delAnim">
        <pc:chgData name="A Voz de Deus Igreja" userId="c04266b3d68b779c" providerId="LiveId" clId="{D7FE276A-FC44-4867-B737-C4566FBE759B}" dt="2019-10-27T17:09:50.435" v="222" actId="207"/>
        <pc:sldMkLst>
          <pc:docMk/>
          <pc:sldMk cId="2206381887" sldId="277"/>
        </pc:sldMkLst>
        <pc:spChg chg="mod">
          <ac:chgData name="A Voz de Deus Igreja" userId="c04266b3d68b779c" providerId="LiveId" clId="{D7FE276A-FC44-4867-B737-C4566FBE759B}" dt="2019-10-26T21:33:29.107" v="89" actId="207"/>
          <ac:spMkLst>
            <pc:docMk/>
            <pc:sldMk cId="2206381887" sldId="277"/>
            <ac:spMk id="2" creationId="{6AC27BCC-80CB-4A26-8688-EEB2A4CABA39}"/>
          </ac:spMkLst>
        </pc:spChg>
        <pc:spChg chg="del mod">
          <ac:chgData name="A Voz de Deus Igreja" userId="c04266b3d68b779c" providerId="LiveId" clId="{D7FE276A-FC44-4867-B737-C4566FBE759B}" dt="2019-10-26T21:32:34.582" v="71" actId="478"/>
          <ac:spMkLst>
            <pc:docMk/>
            <pc:sldMk cId="2206381887" sldId="277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09:50.435" v="222" actId="207"/>
          <ac:spMkLst>
            <pc:docMk/>
            <pc:sldMk cId="2206381887" sldId="277"/>
            <ac:spMk id="5" creationId="{8371EEB7-03A8-441F-8C6B-5D536E64E9B5}"/>
          </ac:spMkLst>
        </pc:spChg>
      </pc:sldChg>
      <pc:sldChg chg="addSp delSp modSp">
        <pc:chgData name="A Voz de Deus Igreja" userId="c04266b3d68b779c" providerId="LiveId" clId="{D7FE276A-FC44-4867-B737-C4566FBE759B}" dt="2019-10-27T18:55:05.072" v="1562" actId="478"/>
        <pc:sldMkLst>
          <pc:docMk/>
          <pc:sldMk cId="943602845" sldId="279"/>
        </pc:sldMkLst>
        <pc:spChg chg="del">
          <ac:chgData name="A Voz de Deus Igreja" userId="c04266b3d68b779c" providerId="LiveId" clId="{D7FE276A-FC44-4867-B737-C4566FBE759B}" dt="2019-10-26T21:24:27.246" v="12" actId="478"/>
          <ac:spMkLst>
            <pc:docMk/>
            <pc:sldMk cId="943602845" sldId="279"/>
            <ac:spMk id="2" creationId="{60026C94-3682-4840-B081-485000ED244B}"/>
          </ac:spMkLst>
        </pc:spChg>
        <pc:spChg chg="add del mod">
          <ac:chgData name="A Voz de Deus Igreja" userId="c04266b3d68b779c" providerId="LiveId" clId="{D7FE276A-FC44-4867-B737-C4566FBE759B}" dt="2019-10-27T18:55:05.072" v="1562" actId="478"/>
          <ac:spMkLst>
            <pc:docMk/>
            <pc:sldMk cId="943602845" sldId="279"/>
            <ac:spMk id="4" creationId="{F47336C3-7B0D-4F2D-B934-8FF522C1CC69}"/>
          </ac:spMkLst>
        </pc:spChg>
        <pc:spChg chg="mod">
          <ac:chgData name="A Voz de Deus Igreja" userId="c04266b3d68b779c" providerId="LiveId" clId="{D7FE276A-FC44-4867-B737-C4566FBE759B}" dt="2019-10-27T18:54:58.503" v="1561" actId="20577"/>
          <ac:spMkLst>
            <pc:docMk/>
            <pc:sldMk cId="943602845" sldId="279"/>
            <ac:spMk id="6" creationId="{F9790B56-1701-4606-A5F4-8787F687F3C0}"/>
          </ac:spMkLst>
        </pc:spChg>
      </pc:sldChg>
      <pc:sldChg chg="addSp delSp modSp delAnim modAnim modNotesTx">
        <pc:chgData name="A Voz de Deus Igreja" userId="c04266b3d68b779c" providerId="LiveId" clId="{D7FE276A-FC44-4867-B737-C4566FBE759B}" dt="2019-10-27T18:54:34.385" v="1548" actId="1076"/>
        <pc:sldMkLst>
          <pc:docMk/>
          <pc:sldMk cId="740597497" sldId="280"/>
        </pc:sldMkLst>
        <pc:spChg chg="mod">
          <ac:chgData name="A Voz de Deus Igreja" userId="c04266b3d68b779c" providerId="LiveId" clId="{D7FE276A-FC44-4867-B737-C4566FBE759B}" dt="2019-10-27T18:36:55.328" v="1425" actId="14100"/>
          <ac:spMkLst>
            <pc:docMk/>
            <pc:sldMk cId="740597497" sldId="280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8:54:34.385" v="1548" actId="1076"/>
          <ac:spMkLst>
            <pc:docMk/>
            <pc:sldMk cId="740597497" sldId="280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14:15.075" v="340" actId="207"/>
          <ac:spMkLst>
            <pc:docMk/>
            <pc:sldMk cId="740597497" sldId="280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8:54:34.385" v="1548" actId="1076"/>
          <ac:spMkLst>
            <pc:docMk/>
            <pc:sldMk cId="740597497" sldId="280"/>
            <ac:spMk id="6" creationId="{553A3070-0388-4284-A8DD-97D1EA985858}"/>
          </ac:spMkLst>
        </pc:spChg>
        <pc:spChg chg="del">
          <ac:chgData name="A Voz de Deus Igreja" userId="c04266b3d68b779c" providerId="LiveId" clId="{D7FE276A-FC44-4867-B737-C4566FBE759B}" dt="2019-10-26T21:36:16.459" v="139" actId="478"/>
          <ac:spMkLst>
            <pc:docMk/>
            <pc:sldMk cId="740597497" sldId="280"/>
            <ac:spMk id="6" creationId="{6D000D90-947B-4F07-9748-CD37E2B1F7DF}"/>
          </ac:spMkLst>
        </pc:spChg>
      </pc:sldChg>
      <pc:sldChg chg="del">
        <pc:chgData name="A Voz de Deus Igreja" userId="c04266b3d68b779c" providerId="LiveId" clId="{D7FE276A-FC44-4867-B737-C4566FBE759B}" dt="2019-10-26T21:23:16.408" v="0" actId="2696"/>
        <pc:sldMkLst>
          <pc:docMk/>
          <pc:sldMk cId="1485582884" sldId="281"/>
        </pc:sldMkLst>
      </pc:sldChg>
      <pc:sldChg chg="add del">
        <pc:chgData name="A Voz de Deus Igreja" userId="c04266b3d68b779c" providerId="LiveId" clId="{D7FE276A-FC44-4867-B737-C4566FBE759B}" dt="2019-10-26T21:24:12.486" v="11" actId="2696"/>
        <pc:sldMkLst>
          <pc:docMk/>
          <pc:sldMk cId="2026968248" sldId="281"/>
        </pc:sldMkLst>
      </pc:sldChg>
      <pc:sldChg chg="addSp modSp del modAnim">
        <pc:chgData name="A Voz de Deus Igreja" userId="c04266b3d68b779c" providerId="LiveId" clId="{D7FE276A-FC44-4867-B737-C4566FBE759B}" dt="2019-11-08T22:33:14.351" v="3506" actId="2696"/>
        <pc:sldMkLst>
          <pc:docMk/>
          <pc:sldMk cId="1961858469" sldId="282"/>
        </pc:sldMkLst>
        <pc:spChg chg="add mod">
          <ac:chgData name="A Voz de Deus Igreja" userId="c04266b3d68b779c" providerId="LiveId" clId="{D7FE276A-FC44-4867-B737-C4566FBE759B}" dt="2019-11-03T18:31:34.578" v="3465" actId="1076"/>
          <ac:spMkLst>
            <pc:docMk/>
            <pc:sldMk cId="1961858469" sldId="282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2:39:25.974" v="1755" actId="404"/>
          <ac:spMkLst>
            <pc:docMk/>
            <pc:sldMk cId="1961858469" sldId="282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03T18:31:35.421" v="3466" actId="1076"/>
          <ac:spMkLst>
            <pc:docMk/>
            <pc:sldMk cId="1961858469" sldId="282"/>
            <ac:spMk id="4" creationId="{52246923-35EE-4DC6-94DB-8BE6BDBEA810}"/>
          </ac:spMkLst>
        </pc:spChg>
        <pc:picChg chg="add mod modCrop">
          <ac:chgData name="A Voz de Deus Igreja" userId="c04266b3d68b779c" providerId="LiveId" clId="{D7FE276A-FC44-4867-B737-C4566FBE759B}" dt="2019-11-03T18:34:01.569" v="3472" actId="1076"/>
          <ac:picMkLst>
            <pc:docMk/>
            <pc:sldMk cId="1961858469" sldId="282"/>
            <ac:picMk id="6" creationId="{EBDABC1D-6570-44D6-B62E-62B4ADAA612D}"/>
          </ac:picMkLst>
        </pc:picChg>
        <pc:picChg chg="add mod">
          <ac:chgData name="A Voz de Deus Igreja" userId="c04266b3d68b779c" providerId="LiveId" clId="{D7FE276A-FC44-4867-B737-C4566FBE759B}" dt="2019-11-03T18:39:51.566" v="3505" actId="1076"/>
          <ac:picMkLst>
            <pc:docMk/>
            <pc:sldMk cId="1961858469" sldId="282"/>
            <ac:picMk id="8" creationId="{72034346-F941-406F-95B9-DF9D842EC2F4}"/>
          </ac:picMkLst>
        </pc:picChg>
      </pc:sldChg>
      <pc:sldChg chg="del">
        <pc:chgData name="A Voz de Deus Igreja" userId="c04266b3d68b779c" providerId="LiveId" clId="{D7FE276A-FC44-4867-B737-C4566FBE759B}" dt="2019-10-26T21:23:16.908" v="1" actId="2696"/>
        <pc:sldMkLst>
          <pc:docMk/>
          <pc:sldMk cId="3184939809" sldId="282"/>
        </pc:sldMkLst>
      </pc:sldChg>
      <pc:sldChg chg="delSp modSp add del delAnim modAnim modNotesTx">
        <pc:chgData name="A Voz de Deus Igreja" userId="c04266b3d68b779c" providerId="LiveId" clId="{D7FE276A-FC44-4867-B737-C4566FBE759B}" dt="2019-11-08T22:33:15.234" v="3507" actId="2696"/>
        <pc:sldMkLst>
          <pc:docMk/>
          <pc:sldMk cId="622976579" sldId="283"/>
        </pc:sldMkLst>
        <pc:spChg chg="del mod">
          <ac:chgData name="A Voz de Deus Igreja" userId="c04266b3d68b779c" providerId="LiveId" clId="{D7FE276A-FC44-4867-B737-C4566FBE759B}" dt="2019-11-01T23:02:39.534" v="1905" actId="478"/>
          <ac:spMkLst>
            <pc:docMk/>
            <pc:sldMk cId="622976579" sldId="283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02:47.486" v="1906" actId="122"/>
          <ac:spMkLst>
            <pc:docMk/>
            <pc:sldMk cId="622976579" sldId="283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2:57:35.733" v="1844" actId="478"/>
          <ac:spMkLst>
            <pc:docMk/>
            <pc:sldMk cId="622976579" sldId="283"/>
            <ac:spMk id="4" creationId="{52246923-35EE-4DC6-94DB-8BE6BDBEA810}"/>
          </ac:spMkLst>
        </pc:spChg>
      </pc:sldChg>
      <pc:sldChg chg="del">
        <pc:chgData name="A Voz de Deus Igreja" userId="c04266b3d68b779c" providerId="LiveId" clId="{D7FE276A-FC44-4867-B737-C4566FBE759B}" dt="2019-10-26T21:23:16.940" v="2" actId="2696"/>
        <pc:sldMkLst>
          <pc:docMk/>
          <pc:sldMk cId="1929152626" sldId="283"/>
        </pc:sldMkLst>
      </pc:sldChg>
      <pc:sldChg chg="addSp delSp modSp add del">
        <pc:chgData name="A Voz de Deus Igreja" userId="c04266b3d68b779c" providerId="LiveId" clId="{D7FE276A-FC44-4867-B737-C4566FBE759B}" dt="2019-11-01T22:57:30.192" v="1842" actId="2696"/>
        <pc:sldMkLst>
          <pc:docMk/>
          <pc:sldMk cId="3202111743" sldId="283"/>
        </pc:sldMkLst>
        <pc:spChg chg="del">
          <ac:chgData name="A Voz de Deus Igreja" userId="c04266b3d68b779c" providerId="LiveId" clId="{D7FE276A-FC44-4867-B737-C4566FBE759B}" dt="2019-11-01T22:56:34.355" v="1837" actId="478"/>
          <ac:spMkLst>
            <pc:docMk/>
            <pc:sldMk cId="3202111743" sldId="283"/>
            <ac:spMk id="2" creationId="{5365F74E-B229-4460-B351-3AC5F08A405B}"/>
          </ac:spMkLst>
        </pc:spChg>
        <pc:spChg chg="del mod">
          <ac:chgData name="A Voz de Deus Igreja" userId="c04266b3d68b779c" providerId="LiveId" clId="{D7FE276A-FC44-4867-B737-C4566FBE759B}" dt="2019-11-01T22:57:28.616" v="1841" actId="478"/>
          <ac:spMkLst>
            <pc:docMk/>
            <pc:sldMk cId="3202111743" sldId="283"/>
            <ac:spMk id="3" creationId="{DB0416DF-1EAA-47C6-9E81-0B283F114118}"/>
          </ac:spMkLst>
        </pc:spChg>
        <pc:spChg chg="add mod">
          <ac:chgData name="A Voz de Deus Igreja" userId="c04266b3d68b779c" providerId="LiveId" clId="{D7FE276A-FC44-4867-B737-C4566FBE759B}" dt="2019-11-01T22:57:28.616" v="1841" actId="478"/>
          <ac:spMkLst>
            <pc:docMk/>
            <pc:sldMk cId="3202111743" sldId="283"/>
            <ac:spMk id="5" creationId="{CE8E876F-074C-404E-97CD-23B9285C6F13}"/>
          </ac:spMkLst>
        </pc:spChg>
      </pc:sldChg>
      <pc:sldChg chg="del">
        <pc:chgData name="A Voz de Deus Igreja" userId="c04266b3d68b779c" providerId="LiveId" clId="{D7FE276A-FC44-4867-B737-C4566FBE759B}" dt="2019-10-26T21:23:16.986" v="3" actId="2696"/>
        <pc:sldMkLst>
          <pc:docMk/>
          <pc:sldMk cId="1187525654" sldId="284"/>
        </pc:sldMkLst>
      </pc:sldChg>
      <pc:sldChg chg="delSp modSp add del delAnim modAnim modNotesTx">
        <pc:chgData name="A Voz de Deus Igreja" userId="c04266b3d68b779c" providerId="LiveId" clId="{D7FE276A-FC44-4867-B737-C4566FBE759B}" dt="2019-11-08T22:33:15.731" v="3508" actId="2696"/>
        <pc:sldMkLst>
          <pc:docMk/>
          <pc:sldMk cId="3612127432" sldId="284"/>
        </pc:sldMkLst>
        <pc:spChg chg="del mod">
          <ac:chgData name="A Voz de Deus Igreja" userId="c04266b3d68b779c" providerId="LiveId" clId="{D7FE276A-FC44-4867-B737-C4566FBE759B}" dt="2019-11-01T23:10:09.811" v="1958" actId="478"/>
          <ac:spMkLst>
            <pc:docMk/>
            <pc:sldMk cId="3612127432" sldId="284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10:04.912" v="1957" actId="403"/>
          <ac:spMkLst>
            <pc:docMk/>
            <pc:sldMk cId="3612127432" sldId="284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3:03:02.869" v="1908" actId="478"/>
          <ac:spMkLst>
            <pc:docMk/>
            <pc:sldMk cId="3612127432" sldId="284"/>
            <ac:spMk id="4" creationId="{52246923-35EE-4DC6-94DB-8BE6BDBEA810}"/>
          </ac:spMkLst>
        </pc:spChg>
      </pc:sldChg>
      <pc:sldChg chg="addSp delSp modSp add del delAnim modAnim modNotesTx">
        <pc:chgData name="A Voz de Deus Igreja" userId="c04266b3d68b779c" providerId="LiveId" clId="{D7FE276A-FC44-4867-B737-C4566FBE759B}" dt="2019-11-08T22:33:16.552" v="3509" actId="2696"/>
        <pc:sldMkLst>
          <pc:docMk/>
          <pc:sldMk cId="1903188839" sldId="285"/>
        </pc:sldMkLst>
        <pc:spChg chg="mod">
          <ac:chgData name="A Voz de Deus Igreja" userId="c04266b3d68b779c" providerId="LiveId" clId="{D7FE276A-FC44-4867-B737-C4566FBE759B}" dt="2019-11-01T23:35:29.363" v="2188" actId="207"/>
          <ac:spMkLst>
            <pc:docMk/>
            <pc:sldMk cId="1903188839" sldId="285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33:39.106" v="2183" actId="207"/>
          <ac:spMkLst>
            <pc:docMk/>
            <pc:sldMk cId="1903188839" sldId="285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3:16:11.399" v="1963" actId="478"/>
          <ac:spMkLst>
            <pc:docMk/>
            <pc:sldMk cId="1903188839" sldId="285"/>
            <ac:spMk id="4" creationId="{52246923-35EE-4DC6-94DB-8BE6BDBEA810}"/>
          </ac:spMkLst>
        </pc:spChg>
        <pc:spChg chg="add mod">
          <ac:chgData name="A Voz de Deus Igreja" userId="c04266b3d68b779c" providerId="LiveId" clId="{D7FE276A-FC44-4867-B737-C4566FBE759B}" dt="2019-11-01T23:37:31.516" v="2196" actId="255"/>
          <ac:spMkLst>
            <pc:docMk/>
            <pc:sldMk cId="1903188839" sldId="285"/>
            <ac:spMk id="5" creationId="{7D5327B5-B0C0-46E5-BF19-655C1ED47563}"/>
          </ac:spMkLst>
        </pc:spChg>
      </pc:sldChg>
      <pc:sldChg chg="addSp delSp modSp add del modAnim modNotesTx">
        <pc:chgData name="A Voz de Deus Igreja" userId="c04266b3d68b779c" providerId="LiveId" clId="{D7FE276A-FC44-4867-B737-C4566FBE759B}" dt="2019-11-08T22:33:17.326" v="3510" actId="2696"/>
        <pc:sldMkLst>
          <pc:docMk/>
          <pc:sldMk cId="3345203341" sldId="286"/>
        </pc:sldMkLst>
        <pc:spChg chg="mod">
          <ac:chgData name="A Voz de Deus Igreja" userId="c04266b3d68b779c" providerId="LiveId" clId="{D7FE276A-FC44-4867-B737-C4566FBE759B}" dt="2019-11-03T16:50:20.105" v="2615" actId="207"/>
          <ac:spMkLst>
            <pc:docMk/>
            <pc:sldMk cId="3345203341" sldId="286"/>
            <ac:spMk id="3" creationId="{BA30B564-62B9-4AC1-972A-3426C3FD2406}"/>
          </ac:spMkLst>
        </pc:spChg>
        <pc:spChg chg="add del">
          <ac:chgData name="A Voz de Deus Igreja" userId="c04266b3d68b779c" providerId="LiveId" clId="{D7FE276A-FC44-4867-B737-C4566FBE759B}" dt="2019-11-01T23:38:35.998" v="2199"/>
          <ac:spMkLst>
            <pc:docMk/>
            <pc:sldMk cId="3345203341" sldId="286"/>
            <ac:spMk id="4" creationId="{E583AD54-CDF4-403C-A9DF-DE6AAAB5B3ED}"/>
          </ac:spMkLst>
        </pc:spChg>
        <pc:spChg chg="add mod">
          <ac:chgData name="A Voz de Deus Igreja" userId="c04266b3d68b779c" providerId="LiveId" clId="{D7FE276A-FC44-4867-B737-C4566FBE759B}" dt="2019-11-03T16:50:38.384" v="2616" actId="1076"/>
          <ac:spMkLst>
            <pc:docMk/>
            <pc:sldMk cId="3345203341" sldId="286"/>
            <ac:spMk id="5" creationId="{7095E1F7-FFED-4DE5-B270-E073688C71E4}"/>
          </ac:spMkLst>
        </pc:spChg>
        <pc:spChg chg="add mod">
          <ac:chgData name="A Voz de Deus Igreja" userId="c04266b3d68b779c" providerId="LiveId" clId="{D7FE276A-FC44-4867-B737-C4566FBE759B}" dt="2019-11-02T00:03:42.106" v="2609" actId="1076"/>
          <ac:spMkLst>
            <pc:docMk/>
            <pc:sldMk cId="3345203341" sldId="286"/>
            <ac:spMk id="6" creationId="{C2925950-D9FA-4D65-8ED4-6AC4BCE4CF82}"/>
          </ac:spMkLst>
        </pc:spChg>
      </pc:sldChg>
      <pc:sldChg chg="addSp modSp add">
        <pc:chgData name="A Voz de Deus Igreja" userId="c04266b3d68b779c" providerId="LiveId" clId="{D7FE276A-FC44-4867-B737-C4566FBE759B}" dt="2019-10-26T21:24:07.597" v="10" actId="207"/>
        <pc:sldMkLst>
          <pc:docMk/>
          <pc:sldMk cId="266349550" sldId="287"/>
        </pc:sldMkLst>
        <pc:spChg chg="add mod ord">
          <ac:chgData name="A Voz de Deus Igreja" userId="c04266b3d68b779c" providerId="LiveId" clId="{D7FE276A-FC44-4867-B737-C4566FBE759B}" dt="2019-10-26T21:24:07.597" v="10" actId="207"/>
          <ac:spMkLst>
            <pc:docMk/>
            <pc:sldMk cId="266349550" sldId="287"/>
            <ac:spMk id="4" creationId="{9A7373B0-66BD-42D7-B32D-A143B1C82B09}"/>
          </ac:spMkLst>
        </pc:spChg>
        <pc:picChg chg="mod">
          <ac:chgData name="A Voz de Deus Igreja" userId="c04266b3d68b779c" providerId="LiveId" clId="{D7FE276A-FC44-4867-B737-C4566FBE759B}" dt="2019-10-26T21:23:44.085" v="7" actId="167"/>
          <ac:picMkLst>
            <pc:docMk/>
            <pc:sldMk cId="266349550" sldId="287"/>
            <ac:picMk id="2052" creationId="{4D7C35E4-346F-42BF-9910-5903DBA9FCE3}"/>
          </ac:picMkLst>
        </pc:picChg>
      </pc:sldChg>
      <pc:sldChg chg="addSp delSp modSp add del delAnim modAnim modNotesTx">
        <pc:chgData name="A Voz de Deus Igreja" userId="c04266b3d68b779c" providerId="LiveId" clId="{D7FE276A-FC44-4867-B737-C4566FBE759B}" dt="2019-11-15T21:25:31.799" v="4057" actId="20577"/>
        <pc:sldMkLst>
          <pc:docMk/>
          <pc:sldMk cId="2913350128" sldId="287"/>
        </pc:sldMkLst>
        <pc:spChg chg="mod">
          <ac:chgData name="A Voz de Deus Igreja" userId="c04266b3d68b779c" providerId="LiveId" clId="{D7FE276A-FC44-4867-B737-C4566FBE759B}" dt="2019-11-15T21:17:08.770" v="4042" actId="255"/>
          <ac:spMkLst>
            <pc:docMk/>
            <pc:sldMk cId="2913350128" sldId="287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3T16:51:06.492" v="2618" actId="478"/>
          <ac:spMkLst>
            <pc:docMk/>
            <pc:sldMk cId="2913350128" sldId="287"/>
            <ac:spMk id="5" creationId="{7095E1F7-FFED-4DE5-B270-E073688C71E4}"/>
          </ac:spMkLst>
        </pc:spChg>
        <pc:spChg chg="add mod">
          <ac:chgData name="A Voz de Deus Igreja" userId="c04266b3d68b779c" providerId="LiveId" clId="{D7FE276A-FC44-4867-B737-C4566FBE759B}" dt="2019-11-15T21:20:56.796" v="4056" actId="1038"/>
          <ac:spMkLst>
            <pc:docMk/>
            <pc:sldMk cId="2913350128" sldId="287"/>
            <ac:spMk id="5" creationId="{D0E170BA-372E-45AF-B6B8-B8C140D67F52}"/>
          </ac:spMkLst>
        </pc:spChg>
        <pc:spChg chg="mod">
          <ac:chgData name="A Voz de Deus Igreja" userId="c04266b3d68b779c" providerId="LiveId" clId="{D7FE276A-FC44-4867-B737-C4566FBE759B}" dt="2019-11-15T21:20:47.725" v="4053" actId="1076"/>
          <ac:spMkLst>
            <pc:docMk/>
            <pc:sldMk cId="2913350128" sldId="287"/>
            <ac:spMk id="6" creationId="{C2925950-D9FA-4D65-8ED4-6AC4BCE4CF82}"/>
          </ac:spMkLst>
        </pc:spChg>
        <pc:spChg chg="add del mod">
          <ac:chgData name="A Voz de Deus Igreja" userId="c04266b3d68b779c" providerId="LiveId" clId="{D7FE276A-FC44-4867-B737-C4566FBE759B}" dt="2019-11-08T22:34:28.420" v="3558" actId="478"/>
          <ac:spMkLst>
            <pc:docMk/>
            <pc:sldMk cId="2913350128" sldId="287"/>
            <ac:spMk id="7" creationId="{7AADE7EC-8D9E-4119-861A-67E367EE4681}"/>
          </ac:spMkLst>
        </pc:spChg>
        <pc:spChg chg="add del mod">
          <ac:chgData name="A Voz de Deus Igreja" userId="c04266b3d68b779c" providerId="LiveId" clId="{D7FE276A-FC44-4867-B737-C4566FBE759B}" dt="2019-11-08T22:34:25.432" v="3557" actId="478"/>
          <ac:spMkLst>
            <pc:docMk/>
            <pc:sldMk cId="2913350128" sldId="287"/>
            <ac:spMk id="8" creationId="{C4CC4BA5-D5D4-48D9-83B1-9C59D724DF2D}"/>
          </ac:spMkLst>
        </pc:spChg>
        <pc:spChg chg="add del mod">
          <ac:chgData name="A Voz de Deus Igreja" userId="c04266b3d68b779c" providerId="LiveId" clId="{D7FE276A-FC44-4867-B737-C4566FBE759B}" dt="2019-11-08T22:34:11.295" v="3515" actId="478"/>
          <ac:spMkLst>
            <pc:docMk/>
            <pc:sldMk cId="2913350128" sldId="287"/>
            <ac:spMk id="9" creationId="{D08C5AD6-EF2F-47E8-B5C1-D93699871859}"/>
          </ac:spMkLst>
        </pc:spChg>
        <pc:spChg chg="add del mod">
          <ac:chgData name="A Voz de Deus Igreja" userId="c04266b3d68b779c" providerId="LiveId" clId="{D7FE276A-FC44-4867-B737-C4566FBE759B}" dt="2019-11-08T22:34:09.280" v="3514" actId="478"/>
          <ac:spMkLst>
            <pc:docMk/>
            <pc:sldMk cId="2913350128" sldId="287"/>
            <ac:spMk id="10" creationId="{F93C2E6F-F77D-416D-9FD8-3D8766713267}"/>
          </ac:spMkLst>
        </pc:spChg>
        <pc:spChg chg="add del mod">
          <ac:chgData name="A Voz de Deus Igreja" userId="c04266b3d68b779c" providerId="LiveId" clId="{D7FE276A-FC44-4867-B737-C4566FBE759B}" dt="2019-11-15T20:59:17.061" v="3920" actId="478"/>
          <ac:spMkLst>
            <pc:docMk/>
            <pc:sldMk cId="2913350128" sldId="287"/>
            <ac:spMk id="11" creationId="{4FEE84F6-4810-4C2E-B28C-EA643DAF8C28}"/>
          </ac:spMkLst>
        </pc:spChg>
        <pc:spChg chg="add mod">
          <ac:chgData name="A Voz de Deus Igreja" userId="c04266b3d68b779c" providerId="LiveId" clId="{D7FE276A-FC44-4867-B737-C4566FBE759B}" dt="2019-11-03T18:02:29.033" v="3381" actId="571"/>
          <ac:spMkLst>
            <pc:docMk/>
            <pc:sldMk cId="2913350128" sldId="287"/>
            <ac:spMk id="11" creationId="{7A8CC4D5-748D-4732-B6D5-EEE4D9CC01F9}"/>
          </ac:spMkLst>
        </pc:spChg>
      </pc:sldChg>
      <pc:sldChg chg="delSp modSp add delAnim modNotesTx">
        <pc:chgData name="A Voz de Deus Igreja" userId="c04266b3d68b779c" providerId="LiveId" clId="{D7FE276A-FC44-4867-B737-C4566FBE759B}" dt="2019-10-27T17:20:41.910" v="370" actId="115"/>
        <pc:sldMkLst>
          <pc:docMk/>
          <pc:sldMk cId="1178883581" sldId="288"/>
        </pc:sldMkLst>
        <pc:spChg chg="mod">
          <ac:chgData name="A Voz de Deus Igreja" userId="c04266b3d68b779c" providerId="LiveId" clId="{D7FE276A-FC44-4867-B737-C4566FBE759B}" dt="2019-10-27T17:20:41.910" v="370" actId="115"/>
          <ac:spMkLst>
            <pc:docMk/>
            <pc:sldMk cId="1178883581" sldId="288"/>
            <ac:spMk id="2" creationId="{6AC27BCC-80CB-4A26-8688-EEB2A4CABA39}"/>
          </ac:spMkLst>
        </pc:spChg>
        <pc:spChg chg="del">
          <ac:chgData name="A Voz de Deus Igreja" userId="c04266b3d68b779c" providerId="LiveId" clId="{D7FE276A-FC44-4867-B737-C4566FBE759B}" dt="2019-10-27T17:20:33.040" v="369" actId="478"/>
          <ac:spMkLst>
            <pc:docMk/>
            <pc:sldMk cId="1178883581" sldId="288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19:33.484" v="368" actId="1035"/>
          <ac:spMkLst>
            <pc:docMk/>
            <pc:sldMk cId="1178883581" sldId="288"/>
            <ac:spMk id="5" creationId="{8371EEB7-03A8-441F-8C6B-5D536E64E9B5}"/>
          </ac:spMkLst>
        </pc:spChg>
      </pc:sldChg>
      <pc:sldChg chg="addSp delSp modSp add delAnim modAnim modNotesTx">
        <pc:chgData name="A Voz de Deus Igreja" userId="c04266b3d68b779c" providerId="LiveId" clId="{D7FE276A-FC44-4867-B737-C4566FBE759B}" dt="2019-11-16T18:54:38.291" v="4790" actId="1037"/>
        <pc:sldMkLst>
          <pc:docMk/>
          <pc:sldMk cId="2504061972" sldId="288"/>
        </pc:sldMkLst>
        <pc:spChg chg="mod">
          <ac:chgData name="A Voz de Deus Igreja" userId="c04266b3d68b779c" providerId="LiveId" clId="{D7FE276A-FC44-4867-B737-C4566FBE759B}" dt="2019-11-16T18:51:38.896" v="4776" actId="20577"/>
          <ac:spMkLst>
            <pc:docMk/>
            <pc:sldMk cId="2504061972" sldId="288"/>
            <ac:spMk id="3" creationId="{BA30B564-62B9-4AC1-972A-3426C3FD2406}"/>
          </ac:spMkLst>
        </pc:spChg>
        <pc:spChg chg="del mod">
          <ac:chgData name="A Voz de Deus Igreja" userId="c04266b3d68b779c" providerId="LiveId" clId="{D7FE276A-FC44-4867-B737-C4566FBE759B}" dt="2019-11-16T18:53:42.043" v="4784" actId="478"/>
          <ac:spMkLst>
            <pc:docMk/>
            <pc:sldMk cId="2504061972" sldId="288"/>
            <ac:spMk id="5" creationId="{D0E170BA-372E-45AF-B6B8-B8C140D67F52}"/>
          </ac:spMkLst>
        </pc:spChg>
        <pc:spChg chg="del">
          <ac:chgData name="A Voz de Deus Igreja" userId="c04266b3d68b779c" providerId="LiveId" clId="{D7FE276A-FC44-4867-B737-C4566FBE759B}" dt="2019-11-15T21:26:37.806" v="4060" actId="478"/>
          <ac:spMkLst>
            <pc:docMk/>
            <pc:sldMk cId="2504061972" sldId="288"/>
            <ac:spMk id="6" creationId="{C2925950-D9FA-4D65-8ED4-6AC4BCE4CF82}"/>
          </ac:spMkLst>
        </pc:spChg>
        <pc:spChg chg="add del mod">
          <ac:chgData name="A Voz de Deus Igreja" userId="c04266b3d68b779c" providerId="LiveId" clId="{D7FE276A-FC44-4867-B737-C4566FBE759B}" dt="2019-11-16T18:52:19.804" v="4778" actId="478"/>
          <ac:spMkLst>
            <pc:docMk/>
            <pc:sldMk cId="2504061972" sldId="288"/>
            <ac:spMk id="7" creationId="{04381596-08D5-418B-A6A4-272E87BC5D82}"/>
          </ac:spMkLst>
        </pc:spChg>
        <pc:spChg chg="add del mod">
          <ac:chgData name="A Voz de Deus Igreja" userId="c04266b3d68b779c" providerId="LiveId" clId="{D7FE276A-FC44-4867-B737-C4566FBE759B}" dt="2019-11-16T18:53:22.434" v="4781" actId="478"/>
          <ac:spMkLst>
            <pc:docMk/>
            <pc:sldMk cId="2504061972" sldId="288"/>
            <ac:spMk id="8" creationId="{60C6968E-3584-4D3E-83EF-9A00FC832B59}"/>
          </ac:spMkLst>
        </pc:spChg>
        <pc:spChg chg="add mod">
          <ac:chgData name="A Voz de Deus Igreja" userId="c04266b3d68b779c" providerId="LiveId" clId="{D7FE276A-FC44-4867-B737-C4566FBE759B}" dt="2019-11-16T18:54:38.291" v="4790" actId="1037"/>
          <ac:spMkLst>
            <pc:docMk/>
            <pc:sldMk cId="2504061972" sldId="288"/>
            <ac:spMk id="9" creationId="{21001D96-D89D-4D71-BCC3-14D9AC729F3E}"/>
          </ac:spMkLst>
        </pc:spChg>
        <pc:spChg chg="add mod">
          <ac:chgData name="A Voz de Deus Igreja" userId="c04266b3d68b779c" providerId="LiveId" clId="{D7FE276A-FC44-4867-B737-C4566FBE759B}" dt="2019-11-16T18:54:31.292" v="4786" actId="1076"/>
          <ac:spMkLst>
            <pc:docMk/>
            <pc:sldMk cId="2504061972" sldId="288"/>
            <ac:spMk id="10" creationId="{71FF3979-E98B-4058-99AC-D43FCE68BAFA}"/>
          </ac:spMkLst>
        </pc:spChg>
        <pc:spChg chg="add del">
          <ac:chgData name="A Voz de Deus Igreja" userId="c04266b3d68b779c" providerId="LiveId" clId="{D7FE276A-FC44-4867-B737-C4566FBE759B}" dt="2019-11-15T21:50:13.195" v="4323" actId="478"/>
          <ac:spMkLst>
            <pc:docMk/>
            <pc:sldMk cId="2504061972" sldId="288"/>
            <ac:spMk id="11" creationId="{F420F47F-55E9-45F2-AEC1-D266CBB9CD93}"/>
          </ac:spMkLst>
        </pc:spChg>
        <pc:spChg chg="add mod">
          <ac:chgData name="A Voz de Deus Igreja" userId="c04266b3d68b779c" providerId="LiveId" clId="{D7FE276A-FC44-4867-B737-C4566FBE759B}" dt="2019-11-16T18:54:21.310" v="4785" actId="1076"/>
          <ac:spMkLst>
            <pc:docMk/>
            <pc:sldMk cId="2504061972" sldId="288"/>
            <ac:spMk id="12" creationId="{5627830D-F459-4F7E-9B80-D243D4EF960D}"/>
          </ac:spMkLst>
        </pc:spChg>
      </pc:sldChg>
      <pc:sldChg chg="del">
        <pc:chgData name="A Voz de Deus Igreja" userId="c04266b3d68b779c" providerId="LiveId" clId="{D7FE276A-FC44-4867-B737-C4566FBE759B}" dt="2019-11-15T20:59:08.961" v="3918" actId="2696"/>
        <pc:sldMkLst>
          <pc:docMk/>
          <pc:sldMk cId="2910707355" sldId="288"/>
        </pc:sldMkLst>
      </pc:sldChg>
      <pc:sldChg chg="modSp add del modAnim modNotesTx">
        <pc:chgData name="A Voz de Deus Igreja" userId="c04266b3d68b779c" providerId="LiveId" clId="{D7FE276A-FC44-4867-B737-C4566FBE759B}" dt="2019-11-08T22:34:02.808" v="3513" actId="2696"/>
        <pc:sldMkLst>
          <pc:docMk/>
          <pc:sldMk cId="4068277391" sldId="288"/>
        </pc:sldMkLst>
        <pc:spChg chg="mod">
          <ac:chgData name="A Voz de Deus Igreja" userId="c04266b3d68b779c" providerId="LiveId" clId="{D7FE276A-FC44-4867-B737-C4566FBE759B}" dt="2019-11-03T18:15:00.606" v="3458" actId="403"/>
          <ac:spMkLst>
            <pc:docMk/>
            <pc:sldMk cId="4068277391" sldId="288"/>
            <ac:spMk id="3" creationId="{BA30B564-62B9-4AC1-972A-3426C3FD2406}"/>
          </ac:spMkLst>
        </pc:spChg>
      </pc:sldChg>
      <pc:sldChg chg="del">
        <pc:chgData name="A Voz de Deus Igreja" userId="c04266b3d68b779c" providerId="LiveId" clId="{D7FE276A-FC44-4867-B737-C4566FBE759B}" dt="2019-11-15T20:59:08.815" v="3917" actId="2696"/>
        <pc:sldMkLst>
          <pc:docMk/>
          <pc:sldMk cId="2889936931" sldId="289"/>
        </pc:sldMkLst>
      </pc:sldChg>
      <pc:sldChg chg="addSp modSp add modAnim">
        <pc:chgData name="A Voz de Deus Igreja" userId="c04266b3d68b779c" providerId="LiveId" clId="{D7FE276A-FC44-4867-B737-C4566FBE759B}" dt="2019-10-27T19:17:56.552" v="1602" actId="1076"/>
        <pc:sldMkLst>
          <pc:docMk/>
          <pc:sldMk cId="3956168213" sldId="289"/>
        </pc:sldMkLst>
        <pc:spChg chg="mod">
          <ac:chgData name="A Voz de Deus Igreja" userId="c04266b3d68b779c" providerId="LiveId" clId="{D7FE276A-FC44-4867-B737-C4566FBE759B}" dt="2019-10-27T17:27:32.507" v="430" actId="14100"/>
          <ac:spMkLst>
            <pc:docMk/>
            <pc:sldMk cId="3956168213" sldId="289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9:17:47.812" v="1600" actId="1076"/>
          <ac:spMkLst>
            <pc:docMk/>
            <pc:sldMk cId="3956168213" sldId="289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9:15:18.245" v="1576" actId="20577"/>
          <ac:spMkLst>
            <pc:docMk/>
            <pc:sldMk cId="3956168213" sldId="289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7:36:21.271" v="549" actId="207"/>
          <ac:spMkLst>
            <pc:docMk/>
            <pc:sldMk cId="3956168213" sldId="289"/>
            <ac:spMk id="6" creationId="{95481D5D-7BCF-4EEC-BEC7-1C6DFFEEF9A4}"/>
          </ac:spMkLst>
        </pc:spChg>
        <pc:spChg chg="add mod">
          <ac:chgData name="A Voz de Deus Igreja" userId="c04266b3d68b779c" providerId="LiveId" clId="{D7FE276A-FC44-4867-B737-C4566FBE759B}" dt="2019-10-27T19:17:56.552" v="1602" actId="1076"/>
          <ac:spMkLst>
            <pc:docMk/>
            <pc:sldMk cId="3956168213" sldId="289"/>
            <ac:spMk id="7" creationId="{A727FD54-6730-47FE-88D2-76512708ECAB}"/>
          </ac:spMkLst>
        </pc:spChg>
        <pc:spChg chg="add mod">
          <ac:chgData name="A Voz de Deus Igreja" userId="c04266b3d68b779c" providerId="LiveId" clId="{D7FE276A-FC44-4867-B737-C4566FBE759B}" dt="2019-10-27T19:17:39.370" v="1599" actId="1076"/>
          <ac:spMkLst>
            <pc:docMk/>
            <pc:sldMk cId="3956168213" sldId="289"/>
            <ac:spMk id="8" creationId="{22D30F0C-5606-4BBD-A0A2-C306389A14C4}"/>
          </ac:spMkLst>
        </pc:spChg>
      </pc:sldChg>
      <pc:sldChg chg="delSp modSp add ord delAnim modAnim modNotesTx">
        <pc:chgData name="A Voz de Deus Igreja" userId="c04266b3d68b779c" providerId="LiveId" clId="{D7FE276A-FC44-4867-B737-C4566FBE759B}" dt="2019-11-15T22:19:22.914" v="4617" actId="207"/>
        <pc:sldMkLst>
          <pc:docMk/>
          <pc:sldMk cId="4215985572" sldId="289"/>
        </pc:sldMkLst>
        <pc:spChg chg="mod">
          <ac:chgData name="A Voz de Deus Igreja" userId="c04266b3d68b779c" providerId="LiveId" clId="{D7FE276A-FC44-4867-B737-C4566FBE759B}" dt="2019-11-15T22:18:43.817" v="4609" actId="207"/>
          <ac:spMkLst>
            <pc:docMk/>
            <pc:sldMk cId="4215985572" sldId="289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15T21:52:20.739" v="4345" actId="478"/>
          <ac:spMkLst>
            <pc:docMk/>
            <pc:sldMk cId="4215985572" sldId="289"/>
            <ac:spMk id="5" creationId="{D0E170BA-372E-45AF-B6B8-B8C140D67F52}"/>
          </ac:spMkLst>
        </pc:spChg>
        <pc:spChg chg="mod">
          <ac:chgData name="A Voz de Deus Igreja" userId="c04266b3d68b779c" providerId="LiveId" clId="{D7FE276A-FC44-4867-B737-C4566FBE759B}" dt="2019-11-15T22:19:22.914" v="4617" actId="207"/>
          <ac:spMkLst>
            <pc:docMk/>
            <pc:sldMk cId="4215985572" sldId="289"/>
            <ac:spMk id="6" creationId="{C2925950-D9FA-4D65-8ED4-6AC4BCE4CF82}"/>
          </ac:spMkLst>
        </pc:spChg>
      </pc:sldChg>
      <pc:sldChg chg="addSp modSp add modAnim">
        <pc:chgData name="A Voz de Deus Igreja" userId="c04266b3d68b779c" providerId="LiveId" clId="{D7FE276A-FC44-4867-B737-C4566FBE759B}" dt="2019-10-27T17:57:38.206" v="957"/>
        <pc:sldMkLst>
          <pc:docMk/>
          <pc:sldMk cId="836415471" sldId="290"/>
        </pc:sldMkLst>
        <pc:spChg chg="mod">
          <ac:chgData name="A Voz de Deus Igreja" userId="c04266b3d68b779c" providerId="LiveId" clId="{D7FE276A-FC44-4867-B737-C4566FBE759B}" dt="2019-10-27T17:42:20.046" v="622" actId="6549"/>
          <ac:spMkLst>
            <pc:docMk/>
            <pc:sldMk cId="836415471" sldId="290"/>
            <ac:spMk id="2" creationId="{6AC27BCC-80CB-4A26-8688-EEB2A4CABA39}"/>
          </ac:spMkLst>
        </pc:spChg>
        <pc:spChg chg="mod ord">
          <ac:chgData name="A Voz de Deus Igreja" userId="c04266b3d68b779c" providerId="LiveId" clId="{D7FE276A-FC44-4867-B737-C4566FBE759B}" dt="2019-10-27T17:57:10.934" v="955" actId="1076"/>
          <ac:spMkLst>
            <pc:docMk/>
            <pc:sldMk cId="836415471" sldId="290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51:50.838" v="872" actId="1076"/>
          <ac:spMkLst>
            <pc:docMk/>
            <pc:sldMk cId="836415471" sldId="290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7:57:19.530" v="956" actId="1076"/>
          <ac:spMkLst>
            <pc:docMk/>
            <pc:sldMk cId="836415471" sldId="290"/>
            <ac:spMk id="6" creationId="{62562959-D160-4E02-A795-10583C58A0A7}"/>
          </ac:spMkLst>
        </pc:spChg>
        <pc:spChg chg="add mod">
          <ac:chgData name="A Voz de Deus Igreja" userId="c04266b3d68b779c" providerId="LiveId" clId="{D7FE276A-FC44-4867-B737-C4566FBE759B}" dt="2019-10-27T17:57:03.711" v="954" actId="1076"/>
          <ac:spMkLst>
            <pc:docMk/>
            <pc:sldMk cId="836415471" sldId="290"/>
            <ac:spMk id="7" creationId="{C7B4F75C-0805-4494-98EE-5FAD9969C917}"/>
          </ac:spMkLst>
        </pc:spChg>
        <pc:spChg chg="add mod">
          <ac:chgData name="A Voz de Deus Igreja" userId="c04266b3d68b779c" providerId="LiveId" clId="{D7FE276A-FC44-4867-B737-C4566FBE759B}" dt="2019-10-27T17:56:49.559" v="953" actId="1038"/>
          <ac:spMkLst>
            <pc:docMk/>
            <pc:sldMk cId="836415471" sldId="290"/>
            <ac:spMk id="8" creationId="{AA7F7A8A-CA1C-4BB9-9855-5F735E046669}"/>
          </ac:spMkLst>
        </pc:spChg>
      </pc:sldChg>
      <pc:sldChg chg="addSp delSp modSp add delAnim modAnim">
        <pc:chgData name="A Voz de Deus Igreja" userId="c04266b3d68b779c" providerId="LiveId" clId="{D7FE276A-FC44-4867-B737-C4566FBE759B}" dt="2019-11-15T22:56:07.993" v="4731" actId="1076"/>
        <pc:sldMkLst>
          <pc:docMk/>
          <pc:sldMk cId="2360200768" sldId="290"/>
        </pc:sldMkLst>
        <pc:spChg chg="mod">
          <ac:chgData name="A Voz de Deus Igreja" userId="c04266b3d68b779c" providerId="LiveId" clId="{D7FE276A-FC44-4867-B737-C4566FBE759B}" dt="2019-11-15T22:55:32.653" v="4730" actId="20577"/>
          <ac:spMkLst>
            <pc:docMk/>
            <pc:sldMk cId="2360200768" sldId="290"/>
            <ac:spMk id="3" creationId="{BA30B564-62B9-4AC1-972A-3426C3FD2406}"/>
          </ac:spMkLst>
        </pc:spChg>
        <pc:spChg chg="del mod">
          <ac:chgData name="A Voz de Deus Igreja" userId="c04266b3d68b779c" providerId="LiveId" clId="{D7FE276A-FC44-4867-B737-C4566FBE759B}" dt="2019-11-15T22:11:15.300" v="4454" actId="478"/>
          <ac:spMkLst>
            <pc:docMk/>
            <pc:sldMk cId="2360200768" sldId="290"/>
            <ac:spMk id="6" creationId="{C2925950-D9FA-4D65-8ED4-6AC4BCE4CF82}"/>
          </ac:spMkLst>
        </pc:spChg>
        <pc:picChg chg="add mod">
          <ac:chgData name="A Voz de Deus Igreja" userId="c04266b3d68b779c" providerId="LiveId" clId="{D7FE276A-FC44-4867-B737-C4566FBE759B}" dt="2019-11-15T22:56:07.993" v="4731" actId="1076"/>
          <ac:picMkLst>
            <pc:docMk/>
            <pc:sldMk cId="2360200768" sldId="290"/>
            <ac:picMk id="1026" creationId="{5F1F90F1-F8CD-4641-B8CB-7A8CBC0FD4FA}"/>
          </ac:picMkLst>
        </pc:picChg>
      </pc:sldChg>
      <pc:sldChg chg="del">
        <pc:chgData name="A Voz de Deus Igreja" userId="c04266b3d68b779c" providerId="LiveId" clId="{D7FE276A-FC44-4867-B737-C4566FBE759B}" dt="2019-11-15T20:59:08.605" v="3916" actId="2696"/>
        <pc:sldMkLst>
          <pc:docMk/>
          <pc:sldMk cId="3321659550" sldId="290"/>
        </pc:sldMkLst>
      </pc:sldChg>
      <pc:sldChg chg="addSp modSp add addAnim delAnim modAnim modNotesTx">
        <pc:chgData name="A Voz de Deus Igreja" userId="c04266b3d68b779c" providerId="LiveId" clId="{D7FE276A-FC44-4867-B737-C4566FBE759B}" dt="2019-12-29T16:43:26.163" v="6784" actId="6549"/>
        <pc:sldMkLst>
          <pc:docMk/>
          <pc:sldMk cId="901244754" sldId="291"/>
        </pc:sldMkLst>
        <pc:spChg chg="mod">
          <ac:chgData name="A Voz de Deus Igreja" userId="c04266b3d68b779c" providerId="LiveId" clId="{D7FE276A-FC44-4867-B737-C4566FBE759B}" dt="2019-12-29T16:40:53.644" v="6770" actId="404"/>
          <ac:spMkLst>
            <pc:docMk/>
            <pc:sldMk cId="901244754" sldId="291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0:43:22.777" v="5757" actId="1076"/>
          <ac:spMkLst>
            <pc:docMk/>
            <pc:sldMk cId="901244754" sldId="291"/>
            <ac:spMk id="4" creationId="{3F55414F-B2A0-41C0-828B-43E1945905B1}"/>
          </ac:spMkLst>
        </pc:spChg>
        <pc:spChg chg="add mod">
          <ac:chgData name="A Voz de Deus Igreja" userId="c04266b3d68b779c" providerId="LiveId" clId="{D7FE276A-FC44-4867-B737-C4566FBE759B}" dt="2019-11-16T19:05:37.687" v="4792" actId="207"/>
          <ac:spMkLst>
            <pc:docMk/>
            <pc:sldMk cId="901244754" sldId="291"/>
            <ac:spMk id="4" creationId="{5D8427D6-F89A-4DE8-AA2E-684617045C0C}"/>
          </ac:spMkLst>
        </pc:spChg>
        <pc:spChg chg="add mod">
          <ac:chgData name="A Voz de Deus Igreja" userId="c04266b3d68b779c" providerId="LiveId" clId="{D7FE276A-FC44-4867-B737-C4566FBE759B}" dt="2019-12-29T16:41:22.711" v="6771" actId="1076"/>
          <ac:spMkLst>
            <pc:docMk/>
            <pc:sldMk cId="901244754" sldId="291"/>
            <ac:spMk id="4" creationId="{CB5BFAD2-1133-4B1F-AED4-61628391E7A4}"/>
          </ac:spMkLst>
        </pc:spChg>
        <pc:spChg chg="add mod">
          <ac:chgData name="A Voz de Deus Igreja" userId="c04266b3d68b779c" providerId="LiveId" clId="{D7FE276A-FC44-4867-B737-C4566FBE759B}" dt="2019-12-29T16:41:57.309" v="6778" actId="1038"/>
          <ac:spMkLst>
            <pc:docMk/>
            <pc:sldMk cId="901244754" sldId="291"/>
            <ac:spMk id="5" creationId="{25366099-98DB-4022-83B8-7E361DB833BD}"/>
          </ac:spMkLst>
        </pc:spChg>
        <pc:spChg chg="mod">
          <ac:chgData name="A Voz de Deus Igreja" userId="c04266b3d68b779c" providerId="LiveId" clId="{D7FE276A-FC44-4867-B737-C4566FBE759B}" dt="2019-12-29T16:41:36.547" v="6772" actId="1076"/>
          <ac:spMkLst>
            <pc:docMk/>
            <pc:sldMk cId="901244754" sldId="291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6:41:42.943" v="6773" actId="1076"/>
          <ac:spMkLst>
            <pc:docMk/>
            <pc:sldMk cId="901244754" sldId="291"/>
            <ac:spMk id="7" creationId="{97008015-0EB5-408B-AC70-155A15F887C1}"/>
          </ac:spMkLst>
        </pc:spChg>
      </pc:sldChg>
      <pc:sldChg chg="del">
        <pc:chgData name="A Voz de Deus Igreja" userId="c04266b3d68b779c" providerId="LiveId" clId="{D7FE276A-FC44-4867-B737-C4566FBE759B}" dt="2019-11-15T20:59:08.176" v="3915" actId="2696"/>
        <pc:sldMkLst>
          <pc:docMk/>
          <pc:sldMk cId="1175502913" sldId="291"/>
        </pc:sldMkLst>
      </pc:sldChg>
      <pc:sldChg chg="addSp modSp add modAnim">
        <pc:chgData name="A Voz de Deus Igreja" userId="c04266b3d68b779c" providerId="LiveId" clId="{D7FE276A-FC44-4867-B737-C4566FBE759B}" dt="2019-10-27T19:22:53.752" v="1726" actId="1036"/>
        <pc:sldMkLst>
          <pc:docMk/>
          <pc:sldMk cId="3807953770" sldId="291"/>
        </pc:sldMkLst>
        <pc:spChg chg="mod">
          <ac:chgData name="A Voz de Deus Igreja" userId="c04266b3d68b779c" providerId="LiveId" clId="{D7FE276A-FC44-4867-B737-C4566FBE759B}" dt="2019-10-27T18:01:56.805" v="1070" actId="113"/>
          <ac:spMkLst>
            <pc:docMk/>
            <pc:sldMk cId="3807953770" sldId="291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8:15:40.498" v="1269" actId="1076"/>
          <ac:spMkLst>
            <pc:docMk/>
            <pc:sldMk cId="3807953770" sldId="291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8:13:27.047" v="1212" actId="1076"/>
          <ac:spMkLst>
            <pc:docMk/>
            <pc:sldMk cId="3807953770" sldId="291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8:15:46.099" v="1270" actId="1076"/>
          <ac:spMkLst>
            <pc:docMk/>
            <pc:sldMk cId="3807953770" sldId="291"/>
            <ac:spMk id="6" creationId="{A34E65AE-E586-49DD-9967-8663A7B4CE84}"/>
          </ac:spMkLst>
        </pc:spChg>
        <pc:spChg chg="add mod">
          <ac:chgData name="A Voz de Deus Igreja" userId="c04266b3d68b779c" providerId="LiveId" clId="{D7FE276A-FC44-4867-B737-C4566FBE759B}" dt="2019-10-27T18:14:30.713" v="1266" actId="2711"/>
          <ac:spMkLst>
            <pc:docMk/>
            <pc:sldMk cId="3807953770" sldId="291"/>
            <ac:spMk id="7" creationId="{E2277180-53DD-472C-B436-754670BABC98}"/>
          </ac:spMkLst>
        </pc:spChg>
        <pc:spChg chg="add mod">
          <ac:chgData name="A Voz de Deus Igreja" userId="c04266b3d68b779c" providerId="LiveId" clId="{D7FE276A-FC44-4867-B737-C4566FBE759B}" dt="2019-10-27T19:22:53.752" v="1726" actId="1036"/>
          <ac:spMkLst>
            <pc:docMk/>
            <pc:sldMk cId="3807953770" sldId="291"/>
            <ac:spMk id="8" creationId="{BF3F5A88-274B-4843-AF62-219A7E07FA63}"/>
          </ac:spMkLst>
        </pc:spChg>
      </pc:sldChg>
      <pc:sldChg chg="del">
        <pc:chgData name="A Voz de Deus Igreja" userId="c04266b3d68b779c" providerId="LiveId" clId="{D7FE276A-FC44-4867-B737-C4566FBE759B}" dt="2019-12-05T19:31:04.498" v="5204" actId="2696"/>
        <pc:sldMkLst>
          <pc:docMk/>
          <pc:sldMk cId="198243740" sldId="292"/>
        </pc:sldMkLst>
      </pc:sldChg>
      <pc:sldChg chg="del">
        <pc:chgData name="A Voz de Deus Igreja" userId="c04266b3d68b779c" providerId="LiveId" clId="{D7FE276A-FC44-4867-B737-C4566FBE759B}" dt="2019-11-15T20:59:07.002" v="3913" actId="2696"/>
        <pc:sldMkLst>
          <pc:docMk/>
          <pc:sldMk cId="1227714314" sldId="292"/>
        </pc:sldMkLst>
      </pc:sldChg>
      <pc:sldChg chg="addSp modSp add modAnim">
        <pc:chgData name="A Voz de Deus Igreja" userId="c04266b3d68b779c" providerId="LiveId" clId="{D7FE276A-FC44-4867-B737-C4566FBE759B}" dt="2019-12-29T19:20:01.342" v="8095" actId="1037"/>
        <pc:sldMkLst>
          <pc:docMk/>
          <pc:sldMk cId="2235667176" sldId="292"/>
        </pc:sldMkLst>
        <pc:spChg chg="add mod">
          <ac:chgData name="A Voz de Deus Igreja" userId="c04266b3d68b779c" providerId="LiveId" clId="{D7FE276A-FC44-4867-B737-C4566FBE759B}" dt="2019-12-29T16:45:02.287" v="6794" actId="115"/>
          <ac:spMkLst>
            <pc:docMk/>
            <pc:sldMk cId="2235667176" sldId="292"/>
            <ac:spMk id="2" creationId="{07E0542F-84C2-4CED-8132-27EE4A962539}"/>
          </ac:spMkLst>
        </pc:spChg>
        <pc:spChg chg="mod">
          <ac:chgData name="A Voz de Deus Igreja" userId="c04266b3d68b779c" providerId="LiveId" clId="{D7FE276A-FC44-4867-B737-C4566FBE759B}" dt="2019-12-29T16:52:10.646" v="6944" actId="6549"/>
          <ac:spMkLst>
            <pc:docMk/>
            <pc:sldMk cId="2235667176" sldId="292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7:00:30.219" v="7056" actId="1076"/>
          <ac:spMkLst>
            <pc:docMk/>
            <pc:sldMk cId="2235667176" sldId="292"/>
            <ac:spMk id="5" creationId="{4BB679EF-0B9C-43E9-B0F5-6B417E77512D}"/>
          </ac:spMkLst>
        </pc:spChg>
        <pc:spChg chg="mod ord">
          <ac:chgData name="A Voz de Deus Igreja" userId="c04266b3d68b779c" providerId="LiveId" clId="{D7FE276A-FC44-4867-B737-C4566FBE759B}" dt="2019-12-29T19:19:46.546" v="8091" actId="166"/>
          <ac:spMkLst>
            <pc:docMk/>
            <pc:sldMk cId="2235667176" sldId="292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9:20:01.342" v="8095" actId="1037"/>
          <ac:spMkLst>
            <pc:docMk/>
            <pc:sldMk cId="2235667176" sldId="292"/>
            <ac:spMk id="7" creationId="{9548E31F-A78F-43DB-AAC6-2A901CD36999}"/>
          </ac:spMkLst>
        </pc:spChg>
      </pc:sldChg>
      <pc:sldChg chg="delSp modSp add delAnim">
        <pc:chgData name="A Voz de Deus Igreja" userId="c04266b3d68b779c" providerId="LiveId" clId="{D7FE276A-FC44-4867-B737-C4566FBE759B}" dt="2019-10-27T18:22:26.487" v="1353" actId="20577"/>
        <pc:sldMkLst>
          <pc:docMk/>
          <pc:sldMk cId="3384685793" sldId="292"/>
        </pc:sldMkLst>
        <pc:spChg chg="mod">
          <ac:chgData name="A Voz de Deus Igreja" userId="c04266b3d68b779c" providerId="LiveId" clId="{D7FE276A-FC44-4867-B737-C4566FBE759B}" dt="2019-10-27T18:22:26.487" v="1353" actId="20577"/>
          <ac:spMkLst>
            <pc:docMk/>
            <pc:sldMk cId="3384685793" sldId="292"/>
            <ac:spMk id="2" creationId="{6AC27BCC-80CB-4A26-8688-EEB2A4CABA39}"/>
          </ac:spMkLst>
        </pc:spChg>
        <pc:spChg chg="del">
          <ac:chgData name="A Voz de Deus Igreja" userId="c04266b3d68b779c" providerId="LiveId" clId="{D7FE276A-FC44-4867-B737-C4566FBE759B}" dt="2019-10-27T18:16:39.298" v="1273" actId="478"/>
          <ac:spMkLst>
            <pc:docMk/>
            <pc:sldMk cId="3384685793" sldId="292"/>
            <ac:spMk id="3" creationId="{D5E48871-9B8D-449E-9A54-F8317AC1F9A5}"/>
          </ac:spMkLst>
        </pc:spChg>
        <pc:spChg chg="del">
          <ac:chgData name="A Voz de Deus Igreja" userId="c04266b3d68b779c" providerId="LiveId" clId="{D7FE276A-FC44-4867-B737-C4566FBE759B}" dt="2019-10-27T18:16:36.591" v="1272" actId="478"/>
          <ac:spMkLst>
            <pc:docMk/>
            <pc:sldMk cId="3384685793" sldId="292"/>
            <ac:spMk id="5" creationId="{8371EEB7-03A8-441F-8C6B-5D536E64E9B5}"/>
          </ac:spMkLst>
        </pc:spChg>
      </pc:sldChg>
      <pc:sldChg chg="addSp delSp modSp add delAnim modAnim">
        <pc:chgData name="A Voz de Deus Igreja" userId="c04266b3d68b779c" providerId="LiveId" clId="{D7FE276A-FC44-4867-B737-C4566FBE759B}" dt="2019-12-05T20:48:45.201" v="5763" actId="1037"/>
        <pc:sldMkLst>
          <pc:docMk/>
          <pc:sldMk cId="3849842107" sldId="292"/>
        </pc:sldMkLst>
        <pc:spChg chg="mod">
          <ac:chgData name="A Voz de Deus Igreja" userId="c04266b3d68b779c" providerId="LiveId" clId="{D7FE276A-FC44-4867-B737-C4566FBE759B}" dt="2019-12-05T20:39:16.019" v="5734" actId="20577"/>
          <ac:spMkLst>
            <pc:docMk/>
            <pc:sldMk cId="3849842107" sldId="292"/>
            <ac:spMk id="3" creationId="{BA30B564-62B9-4AC1-972A-3426C3FD2406}"/>
          </ac:spMkLst>
        </pc:spChg>
        <pc:spChg chg="add del">
          <ac:chgData name="A Voz de Deus Igreja" userId="c04266b3d68b779c" providerId="LiveId" clId="{D7FE276A-FC44-4867-B737-C4566FBE759B}" dt="2019-12-05T20:19:16.470" v="5542" actId="478"/>
          <ac:spMkLst>
            <pc:docMk/>
            <pc:sldMk cId="3849842107" sldId="292"/>
            <ac:spMk id="4" creationId="{D40E1701-C999-480C-9F9E-5900A04D2F22}"/>
          </ac:spMkLst>
        </pc:spChg>
        <pc:spChg chg="add del">
          <ac:chgData name="A Voz de Deus Igreja" userId="c04266b3d68b779c" providerId="LiveId" clId="{D7FE276A-FC44-4867-B737-C4566FBE759B}" dt="2019-12-05T20:19:07.904" v="5541" actId="478"/>
          <ac:spMkLst>
            <pc:docMk/>
            <pc:sldMk cId="3849842107" sldId="292"/>
            <ac:spMk id="5" creationId="{5A99CA2C-EC24-4321-A9A6-0AAAD3681C12}"/>
          </ac:spMkLst>
        </pc:spChg>
        <pc:spChg chg="mod">
          <ac:chgData name="A Voz de Deus Igreja" userId="c04266b3d68b779c" providerId="LiveId" clId="{D7FE276A-FC44-4867-B737-C4566FBE759B}" dt="2019-12-05T20:19:03.374" v="5540" actId="1076"/>
          <ac:spMkLst>
            <pc:docMk/>
            <pc:sldMk cId="3849842107" sldId="292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05T20:38:32.650" v="5715" actId="1076"/>
          <ac:spMkLst>
            <pc:docMk/>
            <pc:sldMk cId="3849842107" sldId="292"/>
            <ac:spMk id="7" creationId="{201178C5-DD69-4918-8E0E-B25E33C34BA4}"/>
          </ac:spMkLst>
        </pc:spChg>
        <pc:spChg chg="add mod">
          <ac:chgData name="A Voz de Deus Igreja" userId="c04266b3d68b779c" providerId="LiveId" clId="{D7FE276A-FC44-4867-B737-C4566FBE759B}" dt="2019-12-05T20:39:26.804" v="5735" actId="1076"/>
          <ac:spMkLst>
            <pc:docMk/>
            <pc:sldMk cId="3849842107" sldId="292"/>
            <ac:spMk id="8" creationId="{5FA9F717-37DD-4F38-8A53-19D21F080747}"/>
          </ac:spMkLst>
        </pc:spChg>
        <pc:spChg chg="add del mod">
          <ac:chgData name="A Voz de Deus Igreja" userId="c04266b3d68b779c" providerId="LiveId" clId="{D7FE276A-FC44-4867-B737-C4566FBE759B}" dt="2019-12-05T20:48:37.278" v="5759" actId="478"/>
          <ac:spMkLst>
            <pc:docMk/>
            <pc:sldMk cId="3849842107" sldId="292"/>
            <ac:spMk id="9" creationId="{2A2F07EC-7FEC-4145-968F-068483B4CFC8}"/>
          </ac:spMkLst>
        </pc:spChg>
        <pc:spChg chg="add mod">
          <ac:chgData name="A Voz de Deus Igreja" userId="c04266b3d68b779c" providerId="LiveId" clId="{D7FE276A-FC44-4867-B737-C4566FBE759B}" dt="2019-12-05T20:48:45.201" v="5763" actId="1037"/>
          <ac:spMkLst>
            <pc:docMk/>
            <pc:sldMk cId="3849842107" sldId="292"/>
            <ac:spMk id="10" creationId="{780DF141-1AB9-4C22-96AB-951A10F83900}"/>
          </ac:spMkLst>
        </pc:spChg>
      </pc:sldChg>
      <pc:sldChg chg="del">
        <pc:chgData name="A Voz de Deus Igreja" userId="c04266b3d68b779c" providerId="LiveId" clId="{D7FE276A-FC44-4867-B737-C4566FBE759B}" dt="2019-12-29T16:12:05.345" v="6285" actId="47"/>
        <pc:sldMkLst>
          <pc:docMk/>
          <pc:sldMk cId="3881948797" sldId="292"/>
        </pc:sldMkLst>
      </pc:sldChg>
      <pc:sldChg chg="addSp modSp modAnim modNotesTx">
        <pc:chgData name="A Voz de Deus Igreja" userId="c04266b3d68b779c" providerId="LiveId" clId="{D7FE276A-FC44-4867-B737-C4566FBE759B}" dt="2019-11-24T20:58:34.210" v="4880"/>
        <pc:sldMkLst>
          <pc:docMk/>
          <pc:sldMk cId="991482333" sldId="293"/>
        </pc:sldMkLst>
        <pc:spChg chg="mod">
          <ac:chgData name="A Voz de Deus Igreja" userId="c04266b3d68b779c" providerId="LiveId" clId="{D7FE276A-FC44-4867-B737-C4566FBE759B}" dt="2019-11-24T20:51:25.896" v="4816" actId="255"/>
          <ac:spMkLst>
            <pc:docMk/>
            <pc:sldMk cId="991482333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24T20:58:22.024" v="4878" actId="1035"/>
          <ac:spMkLst>
            <pc:docMk/>
            <pc:sldMk cId="991482333" sldId="293"/>
            <ac:spMk id="4" creationId="{33F6D5DF-AFCF-4A44-8EC7-16022F430C69}"/>
          </ac:spMkLst>
        </pc:spChg>
        <pc:spChg chg="mod">
          <ac:chgData name="A Voz de Deus Igreja" userId="c04266b3d68b779c" providerId="LiveId" clId="{D7FE276A-FC44-4867-B737-C4566FBE759B}" dt="2019-11-24T20:58:26.150" v="4879" actId="1076"/>
          <ac:spMkLst>
            <pc:docMk/>
            <pc:sldMk cId="991482333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1-15T20:59:07.722" v="3914" actId="2696"/>
        <pc:sldMkLst>
          <pc:docMk/>
          <pc:sldMk cId="1222704138" sldId="293"/>
        </pc:sldMkLst>
      </pc:sldChg>
      <pc:sldChg chg="addSp modSp add modAnim">
        <pc:chgData name="A Voz de Deus Igreja" userId="c04266b3d68b779c" providerId="LiveId" clId="{D7FE276A-FC44-4867-B737-C4566FBE759B}" dt="2019-12-29T18:17:22.443" v="7399"/>
        <pc:sldMkLst>
          <pc:docMk/>
          <pc:sldMk cId="1465673065" sldId="293"/>
        </pc:sldMkLst>
        <pc:spChg chg="mod">
          <ac:chgData name="A Voz de Deus Igreja" userId="c04266b3d68b779c" providerId="LiveId" clId="{D7FE276A-FC44-4867-B737-C4566FBE759B}" dt="2019-12-29T18:15:48.512" v="7387" actId="207"/>
          <ac:spMkLst>
            <pc:docMk/>
            <pc:sldMk cId="1465673065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8:16:28.572" v="7394" actId="1037"/>
          <ac:spMkLst>
            <pc:docMk/>
            <pc:sldMk cId="1465673065" sldId="293"/>
            <ac:spMk id="4" creationId="{0AACB755-AC4B-4860-A3A9-42C9334CD596}"/>
          </ac:spMkLst>
        </pc:spChg>
        <pc:spChg chg="add mod">
          <ac:chgData name="A Voz de Deus Igreja" userId="c04266b3d68b779c" providerId="LiveId" clId="{D7FE276A-FC44-4867-B737-C4566FBE759B}" dt="2019-12-29T18:16:10.687" v="7388" actId="1076"/>
          <ac:spMkLst>
            <pc:docMk/>
            <pc:sldMk cId="1465673065" sldId="293"/>
            <ac:spMk id="5" creationId="{BB809873-6CB9-4193-8BFB-571C77CDA034}"/>
          </ac:spMkLst>
        </pc:spChg>
        <pc:spChg chg="mod">
          <ac:chgData name="A Voz de Deus Igreja" userId="c04266b3d68b779c" providerId="LiveId" clId="{D7FE276A-FC44-4867-B737-C4566FBE759B}" dt="2019-12-29T18:16:22.591" v="7389" actId="1076"/>
          <ac:spMkLst>
            <pc:docMk/>
            <pc:sldMk cId="1465673065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5.588" v="6284" actId="47"/>
        <pc:sldMkLst>
          <pc:docMk/>
          <pc:sldMk cId="1745997071" sldId="293"/>
        </pc:sldMkLst>
      </pc:sldChg>
      <pc:sldChg chg="del">
        <pc:chgData name="A Voz de Deus Igreja" userId="c04266b3d68b779c" providerId="LiveId" clId="{D7FE276A-FC44-4867-B737-C4566FBE759B}" dt="2019-12-05T19:31:03.863" v="5203" actId="2696"/>
        <pc:sldMkLst>
          <pc:docMk/>
          <pc:sldMk cId="1934334618" sldId="293"/>
        </pc:sldMkLst>
      </pc:sldChg>
      <pc:sldChg chg="add del">
        <pc:chgData name="A Voz de Deus Igreja" userId="c04266b3d68b779c" providerId="LiveId" clId="{D7FE276A-FC44-4867-B737-C4566FBE759B}" dt="2019-10-27T19:16:26.412" v="1588" actId="2696"/>
        <pc:sldMkLst>
          <pc:docMk/>
          <pc:sldMk cId="3067178201" sldId="293"/>
        </pc:sldMkLst>
      </pc:sldChg>
      <pc:sldChg chg="addSp modSp add addAnim delAnim modAnim">
        <pc:chgData name="A Voz de Deus Igreja" userId="c04266b3d68b779c" providerId="LiveId" clId="{D7FE276A-FC44-4867-B737-C4566FBE759B}" dt="2019-12-05T21:04:11.393" v="5861" actId="207"/>
        <pc:sldMkLst>
          <pc:docMk/>
          <pc:sldMk cId="4137781340" sldId="293"/>
        </pc:sldMkLst>
        <pc:spChg chg="mod">
          <ac:chgData name="A Voz de Deus Igreja" userId="c04266b3d68b779c" providerId="LiveId" clId="{D7FE276A-FC44-4867-B737-C4566FBE759B}" dt="2019-12-05T20:58:41.767" v="5818" actId="207"/>
          <ac:spMkLst>
            <pc:docMk/>
            <pc:sldMk cId="4137781340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04:11.393" v="5861" actId="207"/>
          <ac:spMkLst>
            <pc:docMk/>
            <pc:sldMk cId="4137781340" sldId="293"/>
            <ac:spMk id="4" creationId="{746CF48B-5E59-4DDA-8FF1-17767E6000C4}"/>
          </ac:spMkLst>
        </pc:spChg>
        <pc:spChg chg="add mod">
          <ac:chgData name="A Voz de Deus Igreja" userId="c04266b3d68b779c" providerId="LiveId" clId="{D7FE276A-FC44-4867-B737-C4566FBE759B}" dt="2019-12-05T21:00:52.623" v="5841" actId="1038"/>
          <ac:spMkLst>
            <pc:docMk/>
            <pc:sldMk cId="4137781340" sldId="293"/>
            <ac:spMk id="5" creationId="{FD56F24E-B3D8-469E-8242-CA885557DBC6}"/>
          </ac:spMkLst>
        </pc:spChg>
        <pc:spChg chg="mod">
          <ac:chgData name="A Voz de Deus Igreja" userId="c04266b3d68b779c" providerId="LiveId" clId="{D7FE276A-FC44-4867-B737-C4566FBE759B}" dt="2019-12-05T21:00:38.132" v="5839" actId="1038"/>
          <ac:spMkLst>
            <pc:docMk/>
            <pc:sldMk cId="4137781340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05T19:31:02.239" v="5202" actId="2696"/>
        <pc:sldMkLst>
          <pc:docMk/>
          <pc:sldMk cId="430567131" sldId="294"/>
        </pc:sldMkLst>
      </pc:sldChg>
      <pc:sldChg chg="addSp modSp add modAnim">
        <pc:chgData name="A Voz de Deus Igreja" userId="c04266b3d68b779c" providerId="LiveId" clId="{D7FE276A-FC44-4867-B737-C4566FBE759B}" dt="2019-12-29T19:25:20.646" v="8097"/>
        <pc:sldMkLst>
          <pc:docMk/>
          <pc:sldMk cId="584580419" sldId="294"/>
        </pc:sldMkLst>
        <pc:spChg chg="mod">
          <ac:chgData name="A Voz de Deus Igreja" userId="c04266b3d68b779c" providerId="LiveId" clId="{D7FE276A-FC44-4867-B737-C4566FBE759B}" dt="2019-12-29T18:48:03.402" v="7724" actId="403"/>
          <ac:spMkLst>
            <pc:docMk/>
            <pc:sldMk cId="584580419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8:48:35.266" v="7731" actId="1037"/>
          <ac:spMkLst>
            <pc:docMk/>
            <pc:sldMk cId="584580419" sldId="294"/>
            <ac:spMk id="4" creationId="{03B927A0-2C67-44FD-B332-212E1C06CC85}"/>
          </ac:spMkLst>
        </pc:spChg>
        <pc:spChg chg="add mod">
          <ac:chgData name="A Voz de Deus Igreja" userId="c04266b3d68b779c" providerId="LiveId" clId="{D7FE276A-FC44-4867-B737-C4566FBE759B}" dt="2019-12-29T18:48:50.540" v="7735" actId="1038"/>
          <ac:spMkLst>
            <pc:docMk/>
            <pc:sldMk cId="584580419" sldId="294"/>
            <ac:spMk id="5" creationId="{998A1887-F18C-4C78-BC35-EADA6A43340F}"/>
          </ac:spMkLst>
        </pc:spChg>
        <pc:spChg chg="mod">
          <ac:chgData name="A Voz de Deus Igreja" userId="c04266b3d68b779c" providerId="LiveId" clId="{D7FE276A-FC44-4867-B737-C4566FBE759B}" dt="2019-12-29T18:48:12.189" v="7725" actId="1076"/>
          <ac:spMkLst>
            <pc:docMk/>
            <pc:sldMk cId="584580419" sldId="294"/>
            <ac:spMk id="6" creationId="{C2925950-D9FA-4D65-8ED4-6AC4BCE4CF82}"/>
          </ac:spMkLst>
        </pc:spChg>
      </pc:sldChg>
      <pc:sldChg chg="addSp modSp add modAnim">
        <pc:chgData name="A Voz de Deus Igreja" userId="c04266b3d68b779c" providerId="LiveId" clId="{D7FE276A-FC44-4867-B737-C4566FBE759B}" dt="2019-12-05T21:35:23.355" v="5995"/>
        <pc:sldMkLst>
          <pc:docMk/>
          <pc:sldMk cId="1899782020" sldId="294"/>
        </pc:sldMkLst>
        <pc:spChg chg="mod">
          <ac:chgData name="A Voz de Deus Igreja" userId="c04266b3d68b779c" providerId="LiveId" clId="{D7FE276A-FC44-4867-B737-C4566FBE759B}" dt="2019-12-05T21:10:24.869" v="5928" actId="255"/>
          <ac:spMkLst>
            <pc:docMk/>
            <pc:sldMk cId="1899782020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35:01.796" v="5993" actId="1036"/>
          <ac:spMkLst>
            <pc:docMk/>
            <pc:sldMk cId="1899782020" sldId="294"/>
            <ac:spMk id="4" creationId="{13762EDA-438F-4B9C-BC42-CA16E3019980}"/>
          </ac:spMkLst>
        </pc:spChg>
        <pc:spChg chg="mod">
          <ac:chgData name="A Voz de Deus Igreja" userId="c04266b3d68b779c" providerId="LiveId" clId="{D7FE276A-FC44-4867-B737-C4566FBE759B}" dt="2019-12-05T21:35:01.796" v="5993" actId="1036"/>
          <ac:spMkLst>
            <pc:docMk/>
            <pc:sldMk cId="1899782020" sldId="294"/>
            <ac:spMk id="6" creationId="{C2925950-D9FA-4D65-8ED4-6AC4BCE4CF82}"/>
          </ac:spMkLst>
        </pc:spChg>
      </pc:sldChg>
      <pc:sldChg chg="addSp modSp modAnim">
        <pc:chgData name="A Voz de Deus Igreja" userId="c04266b3d68b779c" providerId="LiveId" clId="{D7FE276A-FC44-4867-B737-C4566FBE759B}" dt="2019-11-24T21:09:04.953" v="5036" actId="207"/>
        <pc:sldMkLst>
          <pc:docMk/>
          <pc:sldMk cId="2406960810" sldId="294"/>
        </pc:sldMkLst>
        <pc:spChg chg="mod">
          <ac:chgData name="A Voz de Deus Igreja" userId="c04266b3d68b779c" providerId="LiveId" clId="{D7FE276A-FC44-4867-B737-C4566FBE759B}" dt="2019-11-24T21:02:16.516" v="4901"/>
          <ac:spMkLst>
            <pc:docMk/>
            <pc:sldMk cId="2406960810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24T21:05:51.309" v="5027" actId="1038"/>
          <ac:spMkLst>
            <pc:docMk/>
            <pc:sldMk cId="2406960810" sldId="294"/>
            <ac:spMk id="4" creationId="{F81D9988-8C04-4341-9254-0F082B02B267}"/>
          </ac:spMkLst>
        </pc:spChg>
        <pc:spChg chg="add mod">
          <ac:chgData name="A Voz de Deus Igreja" userId="c04266b3d68b779c" providerId="LiveId" clId="{D7FE276A-FC44-4867-B737-C4566FBE759B}" dt="2019-11-24T21:09:04.953" v="5036" actId="207"/>
          <ac:spMkLst>
            <pc:docMk/>
            <pc:sldMk cId="2406960810" sldId="294"/>
            <ac:spMk id="5" creationId="{4D4831CB-3DEE-4181-8382-314C37F30443}"/>
          </ac:spMkLst>
        </pc:spChg>
        <pc:spChg chg="mod">
          <ac:chgData name="A Voz de Deus Igreja" userId="c04266b3d68b779c" providerId="LiveId" clId="{D7FE276A-FC44-4867-B737-C4566FBE759B}" dt="2019-11-24T21:06:00.063" v="5028" actId="1076"/>
          <ac:spMkLst>
            <pc:docMk/>
            <pc:sldMk cId="2406960810" sldId="294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5.138" v="6283" actId="47"/>
        <pc:sldMkLst>
          <pc:docMk/>
          <pc:sldMk cId="2852497472" sldId="294"/>
        </pc:sldMkLst>
      </pc:sldChg>
      <pc:sldChg chg="add del">
        <pc:chgData name="A Voz de Deus Igreja" userId="c04266b3d68b779c" providerId="LiveId" clId="{D7FE276A-FC44-4867-B737-C4566FBE759B}" dt="2019-10-27T19:16:29.643" v="1589" actId="2696"/>
        <pc:sldMkLst>
          <pc:docMk/>
          <pc:sldMk cId="3900992134" sldId="294"/>
        </pc:sldMkLst>
      </pc:sldChg>
      <pc:sldChg chg="del">
        <pc:chgData name="A Voz de Deus Igreja" userId="c04266b3d68b779c" providerId="LiveId" clId="{D7FE276A-FC44-4867-B737-C4566FBE759B}" dt="2019-12-05T19:31:01.249" v="5201" actId="2696"/>
        <pc:sldMkLst>
          <pc:docMk/>
          <pc:sldMk cId="1474329907" sldId="295"/>
        </pc:sldMkLst>
      </pc:sldChg>
      <pc:sldChg chg="del">
        <pc:chgData name="A Voz de Deus Igreja" userId="c04266b3d68b779c" providerId="LiveId" clId="{D7FE276A-FC44-4867-B737-C4566FBE759B}" dt="2019-12-29T16:11:54.405" v="6282" actId="47"/>
        <pc:sldMkLst>
          <pc:docMk/>
          <pc:sldMk cId="2341268226" sldId="295"/>
        </pc:sldMkLst>
      </pc:sldChg>
      <pc:sldChg chg="addSp modSp add modAnim">
        <pc:chgData name="A Voz de Deus Igreja" userId="c04266b3d68b779c" providerId="LiveId" clId="{D7FE276A-FC44-4867-B737-C4566FBE759B}" dt="2019-12-05T22:03:55.375" v="6280"/>
        <pc:sldMkLst>
          <pc:docMk/>
          <pc:sldMk cId="2822672539" sldId="295"/>
        </pc:sldMkLst>
        <pc:spChg chg="mod">
          <ac:chgData name="A Voz de Deus Igreja" userId="c04266b3d68b779c" providerId="LiveId" clId="{D7FE276A-FC44-4867-B737-C4566FBE759B}" dt="2019-12-05T21:48:23.737" v="6136" actId="207"/>
          <ac:spMkLst>
            <pc:docMk/>
            <pc:sldMk cId="2822672539" sldId="295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50:49.886" v="6242" actId="1038"/>
          <ac:spMkLst>
            <pc:docMk/>
            <pc:sldMk cId="2822672539" sldId="295"/>
            <ac:spMk id="4" creationId="{40B47755-1D23-49C1-AA1E-1E64F8DD3C29}"/>
          </ac:spMkLst>
        </pc:spChg>
        <pc:spChg chg="add mod">
          <ac:chgData name="A Voz de Deus Igreja" userId="c04266b3d68b779c" providerId="LiveId" clId="{D7FE276A-FC44-4867-B737-C4566FBE759B}" dt="2019-12-05T21:51:13.406" v="6276" actId="1037"/>
          <ac:spMkLst>
            <pc:docMk/>
            <pc:sldMk cId="2822672539" sldId="295"/>
            <ac:spMk id="5" creationId="{3A4E967B-E808-43A2-BA70-4F6905585882}"/>
          </ac:spMkLst>
        </pc:spChg>
        <pc:spChg chg="mod">
          <ac:chgData name="A Voz de Deus Igreja" userId="c04266b3d68b779c" providerId="LiveId" clId="{D7FE276A-FC44-4867-B737-C4566FBE759B}" dt="2019-12-05T21:51:01.722" v="6263" actId="1037"/>
          <ac:spMkLst>
            <pc:docMk/>
            <pc:sldMk cId="2822672539" sldId="295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05T21:51:09.334" v="6272" actId="1037"/>
          <ac:spMkLst>
            <pc:docMk/>
            <pc:sldMk cId="2822672539" sldId="295"/>
            <ac:spMk id="7" creationId="{4AE8951B-EE4C-4936-9D1C-66AB718A524C}"/>
          </ac:spMkLst>
        </pc:spChg>
      </pc:sldChg>
      <pc:sldChg chg="addSp modSp add modAnim">
        <pc:chgData name="A Voz de Deus Igreja" userId="c04266b3d68b779c" providerId="LiveId" clId="{D7FE276A-FC44-4867-B737-C4566FBE759B}" dt="2019-12-29T19:33:56.170" v="8098"/>
        <pc:sldMkLst>
          <pc:docMk/>
          <pc:sldMk cId="3461597856" sldId="295"/>
        </pc:sldMkLst>
        <pc:spChg chg="mod">
          <ac:chgData name="A Voz de Deus Igreja" userId="c04266b3d68b779c" providerId="LiveId" clId="{D7FE276A-FC44-4867-B737-C4566FBE759B}" dt="2019-12-29T19:08:00.775" v="8039" actId="207"/>
          <ac:spMkLst>
            <pc:docMk/>
            <pc:sldMk cId="3461597856" sldId="295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9:08:58.443" v="8049" actId="1038"/>
          <ac:spMkLst>
            <pc:docMk/>
            <pc:sldMk cId="3461597856" sldId="295"/>
            <ac:spMk id="4" creationId="{46071EC8-3A58-4418-BAD0-D272E701042E}"/>
          </ac:spMkLst>
        </pc:spChg>
        <pc:spChg chg="add mod">
          <ac:chgData name="A Voz de Deus Igreja" userId="c04266b3d68b779c" providerId="LiveId" clId="{D7FE276A-FC44-4867-B737-C4566FBE759B}" dt="2019-12-29T19:08:15.702" v="8040" actId="1076"/>
          <ac:spMkLst>
            <pc:docMk/>
            <pc:sldMk cId="3461597856" sldId="295"/>
            <ac:spMk id="5" creationId="{6B50FCA5-AF13-424D-9985-0DF6904D0729}"/>
          </ac:spMkLst>
        </pc:spChg>
        <pc:spChg chg="mod">
          <ac:chgData name="A Voz de Deus Igreja" userId="c04266b3d68b779c" providerId="LiveId" clId="{D7FE276A-FC44-4867-B737-C4566FBE759B}" dt="2019-12-29T19:08:35.172" v="8045" actId="1038"/>
          <ac:spMkLst>
            <pc:docMk/>
            <pc:sldMk cId="3461597856" sldId="295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9:08:26.202" v="8041" actId="1076"/>
          <ac:spMkLst>
            <pc:docMk/>
            <pc:sldMk cId="3461597856" sldId="295"/>
            <ac:spMk id="7" creationId="{73FBB25F-2181-493B-A33B-874B0F5BBC19}"/>
          </ac:spMkLst>
        </pc:spChg>
      </pc:sldChg>
      <pc:sldChg chg="delSp modSp delAnim modAnim">
        <pc:chgData name="A Voz de Deus Igreja" userId="c04266b3d68b779c" providerId="LiveId" clId="{D7FE276A-FC44-4867-B737-C4566FBE759B}" dt="2019-11-24T21:13:15.059" v="5168" actId="207"/>
        <pc:sldMkLst>
          <pc:docMk/>
          <pc:sldMk cId="3577318627" sldId="295"/>
        </pc:sldMkLst>
        <pc:spChg chg="mod">
          <ac:chgData name="A Voz de Deus Igreja" userId="c04266b3d68b779c" providerId="LiveId" clId="{D7FE276A-FC44-4867-B737-C4566FBE759B}" dt="2019-11-24T21:13:15.059" v="5168" actId="207"/>
          <ac:spMkLst>
            <pc:docMk/>
            <pc:sldMk cId="3577318627" sldId="295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24T21:12:01.891" v="5112" actId="478"/>
          <ac:spMkLst>
            <pc:docMk/>
            <pc:sldMk cId="3577318627" sldId="295"/>
            <ac:spMk id="6" creationId="{C2925950-D9FA-4D65-8ED4-6AC4BCE4CF82}"/>
          </ac:spMkLst>
        </pc:spChg>
      </pc:sldChg>
      <pc:sldChg chg="delSp modSp add delAnim modAnim">
        <pc:chgData name="A Voz de Deus Igreja" userId="c04266b3d68b779c" providerId="LiveId" clId="{D7FE276A-FC44-4867-B737-C4566FBE759B}" dt="2019-12-29T19:10:50.172" v="8085" actId="478"/>
        <pc:sldMkLst>
          <pc:docMk/>
          <pc:sldMk cId="149720518" sldId="296"/>
        </pc:sldMkLst>
        <pc:spChg chg="mod">
          <ac:chgData name="A Voz de Deus Igreja" userId="c04266b3d68b779c" providerId="LiveId" clId="{D7FE276A-FC44-4867-B737-C4566FBE759B}" dt="2019-12-29T19:10:42.906" v="8084" actId="122"/>
          <ac:spMkLst>
            <pc:docMk/>
            <pc:sldMk cId="149720518" sldId="296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2-29T19:10:50.172" v="8085" actId="478"/>
          <ac:spMkLst>
            <pc:docMk/>
            <pc:sldMk cId="149720518" sldId="296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3.157" v="6281" actId="47"/>
        <pc:sldMkLst>
          <pc:docMk/>
          <pc:sldMk cId="494181654" sldId="296"/>
        </pc:sldMkLst>
      </pc:sldChg>
      <pc:sldChg chg="del">
        <pc:chgData name="A Voz de Deus Igreja" userId="c04266b3d68b779c" providerId="LiveId" clId="{D7FE276A-FC44-4867-B737-C4566FBE759B}" dt="2019-12-05T19:30:58.246" v="5200" actId="2696"/>
        <pc:sldMkLst>
          <pc:docMk/>
          <pc:sldMk cId="1093060412" sldId="296"/>
        </pc:sldMkLst>
      </pc:sldChg>
      <pc:sldChg chg="add del">
        <pc:chgData name="A Voz de Deus Igreja" userId="c04266b3d68b779c" providerId="LiveId" clId="{D7FE276A-FC44-4867-B737-C4566FBE759B}" dt="2019-12-05T21:51:23.711" v="6277" actId="2696"/>
        <pc:sldMkLst>
          <pc:docMk/>
          <pc:sldMk cId="3927616353" sldId="296"/>
        </pc:sldMkLst>
      </pc:sldChg>
      <pc:sldChg chg="add del">
        <pc:chgData name="A Voz de Deus Igreja" userId="c04266b3d68b779c" providerId="LiveId" clId="{D7FE276A-FC44-4867-B737-C4566FBE759B}" dt="2019-12-29T19:34:22.397" v="8099" actId="47"/>
        <pc:sldMkLst>
          <pc:docMk/>
          <pc:sldMk cId="1154111846" sldId="297"/>
        </pc:sldMkLst>
      </pc:sldChg>
    </pc:docChg>
  </pc:docChgLst>
  <pc:docChgLst>
    <pc:chgData name="A Voz de Deus Igreja" userId="c04266b3d68b779c" providerId="LiveId" clId="{61F5B1E5-10B5-44CC-A737-BC2370B95203}"/>
    <pc:docChg chg="custSel addSld delSld modSld sldOrd">
      <pc:chgData name="A Voz de Deus Igreja" userId="c04266b3d68b779c" providerId="LiveId" clId="{61F5B1E5-10B5-44CC-A737-BC2370B95203}" dt="2020-01-26T18:43:25.178" v="1856" actId="1035"/>
      <pc:docMkLst>
        <pc:docMk/>
      </pc:docMkLst>
      <pc:sldChg chg="modSp">
        <pc:chgData name="A Voz de Deus Igreja" userId="c04266b3d68b779c" providerId="LiveId" clId="{61F5B1E5-10B5-44CC-A737-BC2370B95203}" dt="2020-01-24T12:14:56.991" v="35" actId="207"/>
        <pc:sldMkLst>
          <pc:docMk/>
          <pc:sldMk cId="3968366958" sldId="262"/>
        </pc:sldMkLst>
        <pc:spChg chg="mod">
          <ac:chgData name="A Voz de Deus Igreja" userId="c04266b3d68b779c" providerId="LiveId" clId="{61F5B1E5-10B5-44CC-A737-BC2370B95203}" dt="2020-01-24T12:14:56.991" v="35" actId="207"/>
          <ac:spMkLst>
            <pc:docMk/>
            <pc:sldMk cId="3968366958" sldId="262"/>
            <ac:spMk id="2" creationId="{B8767528-4FA3-475B-9A84-FDF2515DD43F}"/>
          </ac:spMkLst>
        </pc:spChg>
      </pc:sldChg>
      <pc:sldChg chg="addSp modSp modAnim modNotesTx">
        <pc:chgData name="A Voz de Deus Igreja" userId="c04266b3d68b779c" providerId="LiveId" clId="{61F5B1E5-10B5-44CC-A737-BC2370B95203}" dt="2020-01-26T17:36:35.182" v="1076" actId="1076"/>
        <pc:sldMkLst>
          <pc:docMk/>
          <pc:sldMk cId="901244754" sldId="291"/>
        </pc:sldMkLst>
        <pc:spChg chg="mod">
          <ac:chgData name="A Voz de Deus Igreja" userId="c04266b3d68b779c" providerId="LiveId" clId="{61F5B1E5-10B5-44CC-A737-BC2370B95203}" dt="2020-01-26T17:36:19.080" v="1073" actId="20577"/>
          <ac:spMkLst>
            <pc:docMk/>
            <pc:sldMk cId="901244754" sldId="291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6T17:36:29.863" v="1075" actId="1076"/>
          <ac:spMkLst>
            <pc:docMk/>
            <pc:sldMk cId="901244754" sldId="291"/>
            <ac:spMk id="4" creationId="{90F3F88D-005B-4C6B-8A05-DEC5A35C44C8}"/>
          </ac:spMkLst>
        </pc:spChg>
        <pc:spChg chg="mod">
          <ac:chgData name="A Voz de Deus Igreja" userId="c04266b3d68b779c" providerId="LiveId" clId="{61F5B1E5-10B5-44CC-A737-BC2370B95203}" dt="2020-01-26T17:36:35.182" v="1076" actId="1076"/>
          <ac:spMkLst>
            <pc:docMk/>
            <pc:sldMk cId="901244754" sldId="291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7:36:07.126" v="1063" actId="1076"/>
          <ac:spMkLst>
            <pc:docMk/>
            <pc:sldMk cId="901244754" sldId="291"/>
            <ac:spMk id="6" creationId="{80809519-9172-47D2-A1AE-D4EF6F55629C}"/>
          </ac:spMkLst>
        </pc:spChg>
        <pc:spChg chg="add mod">
          <ac:chgData name="A Voz de Deus Igreja" userId="c04266b3d68b779c" providerId="LiveId" clId="{61F5B1E5-10B5-44CC-A737-BC2370B95203}" dt="2020-01-26T17:36:26.250" v="1074" actId="1076"/>
          <ac:spMkLst>
            <pc:docMk/>
            <pc:sldMk cId="901244754" sldId="291"/>
            <ac:spMk id="7" creationId="{6D0A44BB-5FF9-4126-8682-BC8D9F2FBB88}"/>
          </ac:spMkLst>
        </pc:spChg>
        <pc:spChg chg="add mod">
          <ac:chgData name="A Voz de Deus Igreja" userId="c04266b3d68b779c" providerId="LiveId" clId="{61F5B1E5-10B5-44CC-A737-BC2370B95203}" dt="2020-01-24T15:34:13.120" v="1022" actId="1076"/>
          <ac:spMkLst>
            <pc:docMk/>
            <pc:sldMk cId="901244754" sldId="291"/>
            <ac:spMk id="8" creationId="{DC7741AB-2116-4D71-9589-42715D2D8164}"/>
          </ac:spMkLst>
        </pc:spChg>
      </pc:sldChg>
      <pc:sldChg chg="del">
        <pc:chgData name="A Voz de Deus Igreja" userId="c04266b3d68b779c" providerId="LiveId" clId="{61F5B1E5-10B5-44CC-A737-BC2370B95203}" dt="2020-01-24T12:08:23.612" v="2" actId="47"/>
        <pc:sldMkLst>
          <pc:docMk/>
          <pc:sldMk cId="729673877" sldId="292"/>
        </pc:sldMkLst>
      </pc:sldChg>
      <pc:sldChg chg="addSp modSp add modAnim">
        <pc:chgData name="A Voz de Deus Igreja" userId="c04266b3d68b779c" providerId="LiveId" clId="{61F5B1E5-10B5-44CC-A737-BC2370B95203}" dt="2020-01-26T18:05:43.318" v="1557" actId="1038"/>
        <pc:sldMkLst>
          <pc:docMk/>
          <pc:sldMk cId="1611271512" sldId="292"/>
        </pc:sldMkLst>
        <pc:spChg chg="mod">
          <ac:chgData name="A Voz de Deus Igreja" userId="c04266b3d68b779c" providerId="LiveId" clId="{61F5B1E5-10B5-44CC-A737-BC2370B95203}" dt="2020-01-26T18:01:54.061" v="1519" actId="20577"/>
          <ac:spMkLst>
            <pc:docMk/>
            <pc:sldMk cId="1611271512" sldId="292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6T18:05:25.962" v="1551" actId="1037"/>
          <ac:spMkLst>
            <pc:docMk/>
            <pc:sldMk cId="1611271512" sldId="292"/>
            <ac:spMk id="4" creationId="{EE5BA470-8990-4961-9060-3D6BCC632A0C}"/>
          </ac:spMkLst>
        </pc:spChg>
        <pc:spChg chg="mod">
          <ac:chgData name="A Voz de Deus Igreja" userId="c04266b3d68b779c" providerId="LiveId" clId="{61F5B1E5-10B5-44CC-A737-BC2370B95203}" dt="2020-01-26T18:05:43.318" v="1557" actId="1038"/>
          <ac:spMkLst>
            <pc:docMk/>
            <pc:sldMk cId="1611271512" sldId="292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8:05:15.222" v="1545" actId="1037"/>
          <ac:spMkLst>
            <pc:docMk/>
            <pc:sldMk cId="1611271512" sldId="292"/>
            <ac:spMk id="6" creationId="{CDB7171F-0C44-410B-B239-371E361E5B40}"/>
          </ac:spMkLst>
        </pc:spChg>
        <pc:spChg chg="add mod">
          <ac:chgData name="A Voz de Deus Igreja" userId="c04266b3d68b779c" providerId="LiveId" clId="{61F5B1E5-10B5-44CC-A737-BC2370B95203}" dt="2020-01-26T18:05:38.499" v="1554" actId="1038"/>
          <ac:spMkLst>
            <pc:docMk/>
            <pc:sldMk cId="1611271512" sldId="292"/>
            <ac:spMk id="7" creationId="{C58EF689-BA66-4830-9696-DF4B915BD917}"/>
          </ac:spMkLst>
        </pc:spChg>
        <pc:spChg chg="add mod">
          <ac:chgData name="A Voz de Deus Igreja" userId="c04266b3d68b779c" providerId="LiveId" clId="{61F5B1E5-10B5-44CC-A737-BC2370B95203}" dt="2020-01-26T18:05:34.287" v="1552" actId="1038"/>
          <ac:spMkLst>
            <pc:docMk/>
            <pc:sldMk cId="1611271512" sldId="292"/>
            <ac:spMk id="8" creationId="{27F068FB-7972-4536-A3CF-5881CD4B07FD}"/>
          </ac:spMkLst>
        </pc:spChg>
      </pc:sldChg>
      <pc:sldChg chg="addSp modSp add ord modAnim">
        <pc:chgData name="A Voz de Deus Igreja" userId="c04266b3d68b779c" providerId="LiveId" clId="{61F5B1E5-10B5-44CC-A737-BC2370B95203}" dt="2020-01-26T18:43:25.178" v="1856" actId="1035"/>
        <pc:sldMkLst>
          <pc:docMk/>
          <pc:sldMk cId="3665368193" sldId="293"/>
        </pc:sldMkLst>
        <pc:spChg chg="mod">
          <ac:chgData name="A Voz de Deus Igreja" userId="c04266b3d68b779c" providerId="LiveId" clId="{61F5B1E5-10B5-44CC-A737-BC2370B95203}" dt="2020-01-26T18:11:58.005" v="1669" actId="20577"/>
          <ac:spMkLst>
            <pc:docMk/>
            <pc:sldMk cId="3665368193" sldId="293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6T18:22:02.803" v="1821" actId="1037"/>
          <ac:spMkLst>
            <pc:docMk/>
            <pc:sldMk cId="3665368193" sldId="293"/>
            <ac:spMk id="4" creationId="{AA82E5B6-0B38-417F-AE50-25CCE45BF826}"/>
          </ac:spMkLst>
        </pc:spChg>
        <pc:spChg chg="mod">
          <ac:chgData name="A Voz de Deus Igreja" userId="c04266b3d68b779c" providerId="LiveId" clId="{61F5B1E5-10B5-44CC-A737-BC2370B95203}" dt="2020-01-26T18:22:10.677" v="1824" actId="1038"/>
          <ac:spMkLst>
            <pc:docMk/>
            <pc:sldMk cId="3665368193" sldId="293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8:43:25.178" v="1856" actId="1035"/>
          <ac:spMkLst>
            <pc:docMk/>
            <pc:sldMk cId="3665368193" sldId="293"/>
            <ac:spMk id="6" creationId="{BB5AE863-503D-439D-B003-CAD1A9753163}"/>
          </ac:spMkLst>
        </pc:spChg>
        <pc:spChg chg="add mod">
          <ac:chgData name="A Voz de Deus Igreja" userId="c04266b3d68b779c" providerId="LiveId" clId="{61F5B1E5-10B5-44CC-A737-BC2370B95203}" dt="2020-01-26T18:21:35.979" v="1813" actId="207"/>
          <ac:spMkLst>
            <pc:docMk/>
            <pc:sldMk cId="3665368193" sldId="293"/>
            <ac:spMk id="7" creationId="{25AB22A0-25A4-4755-8DA4-5EC51DE4CCDD}"/>
          </ac:spMkLst>
        </pc:spChg>
      </pc:sldChg>
      <pc:sldChg chg="del">
        <pc:chgData name="A Voz de Deus Igreja" userId="c04266b3d68b779c" providerId="LiveId" clId="{61F5B1E5-10B5-44CC-A737-BC2370B95203}" dt="2020-01-24T12:08:22.909" v="1" actId="47"/>
        <pc:sldMkLst>
          <pc:docMk/>
          <pc:sldMk cId="3901765021" sldId="293"/>
        </pc:sldMkLst>
      </pc:sldChg>
      <pc:sldChg chg="del">
        <pc:chgData name="A Voz de Deus Igreja" userId="c04266b3d68b779c" providerId="LiveId" clId="{61F5B1E5-10B5-44CC-A737-BC2370B95203}" dt="2020-01-24T12:08:21.394" v="0" actId="47"/>
        <pc:sldMkLst>
          <pc:docMk/>
          <pc:sldMk cId="1694861217" sldId="294"/>
        </pc:sldMkLst>
      </pc:sldChg>
      <pc:sldChg chg="addSp modSp add ord modAnim">
        <pc:chgData name="A Voz de Deus Igreja" userId="c04266b3d68b779c" providerId="LiveId" clId="{61F5B1E5-10B5-44CC-A737-BC2370B95203}" dt="2020-01-26T17:37:40.095" v="1088" actId="1035"/>
        <pc:sldMkLst>
          <pc:docMk/>
          <pc:sldMk cId="3253739253" sldId="294"/>
        </pc:sldMkLst>
        <pc:spChg chg="mod">
          <ac:chgData name="A Voz de Deus Igreja" userId="c04266b3d68b779c" providerId="LiveId" clId="{61F5B1E5-10B5-44CC-A737-BC2370B95203}" dt="2020-01-26T17:37:14.445" v="1084" actId="20577"/>
          <ac:spMkLst>
            <pc:docMk/>
            <pc:sldMk cId="3253739253" sldId="294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4T14:43:21.640" v="244" actId="1038"/>
          <ac:spMkLst>
            <pc:docMk/>
            <pc:sldMk cId="3253739253" sldId="294"/>
            <ac:spMk id="4" creationId="{2CA01EB0-C0AD-4854-9B1C-8D318654EF5F}"/>
          </ac:spMkLst>
        </pc:spChg>
        <pc:spChg chg="mod">
          <ac:chgData name="A Voz de Deus Igreja" userId="c04266b3d68b779c" providerId="LiveId" clId="{61F5B1E5-10B5-44CC-A737-BC2370B95203}" dt="2020-01-24T14:43:28.185" v="245" actId="1076"/>
          <ac:spMkLst>
            <pc:docMk/>
            <pc:sldMk cId="3253739253" sldId="294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7:37:40.095" v="1088" actId="1035"/>
          <ac:spMkLst>
            <pc:docMk/>
            <pc:sldMk cId="3253739253" sldId="294"/>
            <ac:spMk id="6" creationId="{9DE3F400-45B0-471F-9327-5BED33D900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D281E-F434-4956-B616-53241B367616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D0F4-4153-485F-A641-F59496249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4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1pPr>
    <a:lvl2pPr marL="912343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2pPr>
    <a:lvl3pPr marL="1824685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3pPr>
    <a:lvl4pPr marL="2737028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4pPr>
    <a:lvl5pPr marL="3649370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5pPr>
    <a:lvl6pPr marL="4561713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6pPr>
    <a:lvl7pPr marL="5474056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7pPr>
    <a:lvl8pPr marL="6386398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8pPr>
    <a:lvl9pPr marL="7298741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mundo costuma dividir as pessoas segundo a sua clas­se social. Tal critério leva em con­ta apenas o lado material e não revela o verdadeiro valor de cada indivíduo. Deus valoriza o aspecto espiritual do ser humano e apresenta, em sua Pala­vra, uma outra maneira de classificar as pessoas, independentemente de suas situ­ações social e financeira.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acordo com 1Coríntios 2.14-3.3 e Apocalipse 3.15-16, os seres huma­nos estão enquadrados em três distin­tas categorias: o homem natural (ou frio), o espiritual (ou quente) e o car­nal (ou morno).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73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79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46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/>
              <a:t>O natural é aque­le que vive sob a perspectiva </a:t>
            </a:r>
            <a:r>
              <a:rPr lang="pt-BR" sz="2400" dirty="0">
                <a:solidFill>
                  <a:srgbClr val="FFFF00"/>
                </a:solidFill>
              </a:rPr>
              <a:t>me­ramente natural</a:t>
            </a:r>
            <a:r>
              <a:rPr lang="pt-BR" sz="2400" dirty="0"/>
              <a:t>, não conhecendo o poder sobrenatural de Deus pelo fato de ainda </a:t>
            </a:r>
            <a:r>
              <a:rPr lang="pt-BR" sz="2400" dirty="0">
                <a:solidFill>
                  <a:srgbClr val="FFFF00"/>
                </a:solidFill>
              </a:rPr>
              <a:t>não ter recebido Jesus como Sal­vador e Senhor</a:t>
            </a:r>
            <a:r>
              <a:rPr lang="pt-BR" sz="2400" dirty="0"/>
              <a:t> de sua vida. Em de­corrência disso, ele também “</a:t>
            </a:r>
            <a:r>
              <a:rPr lang="pt-BR" sz="2400" b="1" i="1" dirty="0"/>
              <a:t>não compreende as coisas do Espírito de Deus</a:t>
            </a:r>
            <a:r>
              <a:rPr lang="pt-BR" sz="2400" dirty="0"/>
              <a:t>” (1Co 2.14), pois está em um estado chamado de “</a:t>
            </a:r>
            <a:r>
              <a:rPr lang="pt-BR" sz="2400" b="1" i="1" dirty="0"/>
              <a:t>tempo da igno­rância</a:t>
            </a:r>
            <a:r>
              <a:rPr lang="pt-BR" sz="2400" dirty="0"/>
              <a:t>” (Atos 17.30).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Aquele que vi­ve sob a perspec­tiva natural não tem o Consolador, que é dado àqueles que lhe obedecem (At 5.32). Nesse caso, ele é chamado de frio pelo fato de não sentir o calor do Espírito de Deus em seu coração. A salvação, que é con­firmada pelo selo do Espírito em nós (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1.13-14), traz o fogo, a luz (Is 62.1, 2Co4.4e lPd2.9), e quem não a possui, espiritualmente está frio e apagado.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homem natural também é domi­nado pela natureza adâmica (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2.1-3) e comete com naturalidade as obras da carne, não tendo controle sobre as suas paixões. Por esta razão, Judas, irmão do Senhor, ao escrever sobre esta pri­meira categoria, disse: “Estes, porém, dizem mal do que não sabem; e, na­quilo que naturalmente conhecem, como animais irracionais, se corrompem”. Jd 10.</a:t>
            </a:r>
          </a:p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34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já nasceu de novo e está expe­rimentando a regeneração pelo poder transformador da Palavra de Deus (Jo 3.3 e 2 Co 5.17). O homem espiritual é chamado de “novo homem”, pois já se despojou do “velho” para se renovar no seu próprio espírito (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4.22-24).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espiritual é aquele que tem prazer em cultivar o seu espírito.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Mas, o que é o espírito? Ao for­mar o homem, Deus o dotou de três partes, tornando-o 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tricótomo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lTs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5.23). O Senhor deu ao ser humano o corpo, composto dos sentidos visão, audição, olfato. paladar e tato. Deu-lhe a alma, que é a personalidade, formada pelo intelecto, sentimento e vontade. E dotou-o do espírito, que não deve ser confundido com a alma (Hb 4.12), pois trata-se do canal exclusivo de adoração a Deus (Jo 4.23-24).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Quem é espiritual, adora a Deus no seu espírito, pois só se pode adorar ao Senhor de verdade se for pelo espíri­to. As palavras que saem dos lábios devem partir do coração, que, nesse caso, é sinónimo de espírito (Is 29.13 e SI 57.7). A adoração autêntica parte do espírito.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Ademais o homem espiritual possui duas importantes características. Ele é chamado de quente, pois é morada do Espírito Santo (I Co 3.16), o qual tem no fogo um de seus mais relevan­tes símbolos (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3.11 e At 2.1-4). Ele também crê na Palavra, que é apresentada como um fogo (Jr 23.29, S139.3 e Lc24.13-32). A outra característica refere-se ao domínio que o espiritual exerce so­bre a sua natureza carnal (Gl 5.19-21), sobrepujando-a, não pela sua própria força, mas pelo fruto do Espírito que nele habita (Gl 5.22).</a:t>
            </a:r>
          </a:p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16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Enquanto os homens, natural e es­piritual, formam um perfeito contras­te, o carnal é uma espécie de </a:t>
            </a:r>
            <a:r>
              <a:rPr lang="pt-BR" sz="2395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meio ter­mo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É, portanto, a pior classe, sendo chamado de morno. Foi por isso que Jesus disse: “</a:t>
            </a:r>
            <a:r>
              <a:rPr lang="pt-BR" sz="2395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Vomitar-te-ei da minha boca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Ap3.16.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 a diferença entre o natural e o carnal? Os dois não cometem as mesmas obras da carne? Na verdade, a diferença não está no praticar as mesmas coisas, mas sim no estado da­quele que as pratica. Como vimos, o natural comete pecados, mas age com naturalidade. Já o carnal é aquela pessoa que já conhece a verdade e, por conseguinte, não age por ignorância. Seus pecados são conscientes, verda­deiras iniquidades.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morno, espiritualmente, não é o frio que está ficando quente, mas o que, estando quente, começa a sofrer um processo de esfriamento. Por isso, Je­sus o chamou de </a:t>
            </a:r>
            <a:r>
              <a:rPr lang="pt-BR" sz="2395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“pobre, cego e nu”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3.17). O homem natural também está nessa situação, mas ainda está no tem­po da ignorância. Por isso, Jesus disse à igreja de Laodiceia que seria melhor ser frio (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3.15), pois este encontra-se mais próximo da libertação.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Embora conheça a verdade, o car­nal é aquela pessoa que escolhe viver no pecado e sob domínio das obras da carne. Daí a dificuldade de obter forças para retomar o caminho da salvação.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qual classe pertences? Se és um homem espiritual, glória a Deus! Continue cultivando o seu espírito, alimentando-o com a Palavra. Mas se pertences à categoria dos homens natu­rais, saiba que Deus, não considerando os tempos da ignorância, “quer que todos os homens se salvem e ve­nham ao conhecimento da verdade”, l 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2.4.</a:t>
            </a:r>
          </a:p>
          <a:p>
            <a:pPr fontAlgn="base"/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és um carnal, a men­sagem para ti é a mesma que foi dirigida aos 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laodicenses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“</a:t>
            </a:r>
            <a:r>
              <a:rPr lang="pt-BR" sz="2395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repreendo e castigo a to­dos quantos amo; sê, pois, zeloso e arrepende-te. Eis que estou à porta e bato; se alguém ouvir a minha voz e abrir a porta, entrarei em sua casa e com ele cearei, e ele, comigo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</a:t>
            </a:r>
            <a:r>
              <a:rPr lang="pt-BR" sz="2395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pt-BR" sz="2395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3.19-20.</a:t>
            </a:r>
          </a:p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87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307" y="2238751"/>
            <a:ext cx="17967762" cy="4762488"/>
          </a:xfrm>
        </p:spPr>
        <p:txBody>
          <a:bodyPr anchor="b">
            <a:normAutofit/>
          </a:bodyPr>
          <a:lstStyle>
            <a:lvl1pPr algn="ctr">
              <a:defRPr sz="95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307" y="7184899"/>
            <a:ext cx="17967762" cy="3302709"/>
          </a:xfrm>
        </p:spPr>
        <p:txBody>
          <a:bodyPr/>
          <a:lstStyle>
            <a:lvl1pPr marL="0" indent="0" algn="ctr">
              <a:buNone/>
              <a:defRPr sz="4787"/>
            </a:lvl1pPr>
            <a:lvl2pPr marL="911977" indent="0" algn="ctr">
              <a:buNone/>
              <a:defRPr sz="3989"/>
            </a:lvl2pPr>
            <a:lvl3pPr marL="1823954" indent="0" algn="ctr">
              <a:buNone/>
              <a:defRPr sz="3590"/>
            </a:lvl3pPr>
            <a:lvl4pPr marL="2735931" indent="0" algn="ctr">
              <a:buNone/>
              <a:defRPr sz="3192"/>
            </a:lvl4pPr>
            <a:lvl5pPr marL="3647907" indent="0" algn="ctr">
              <a:buNone/>
              <a:defRPr sz="3192"/>
            </a:lvl5pPr>
            <a:lvl6pPr marL="4559884" indent="0" algn="ctr">
              <a:buNone/>
              <a:defRPr sz="3192"/>
            </a:lvl6pPr>
            <a:lvl7pPr marL="5471861" indent="0" algn="ctr">
              <a:buNone/>
              <a:defRPr sz="3192"/>
            </a:lvl7pPr>
            <a:lvl8pPr marL="6383838" indent="0" algn="ctr">
              <a:buNone/>
              <a:defRPr sz="3192"/>
            </a:lvl8pPr>
            <a:lvl9pPr marL="7295815" indent="0" algn="ctr">
              <a:buNone/>
              <a:defRPr sz="3192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64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42" y="8555908"/>
            <a:ext cx="20694630" cy="1634348"/>
          </a:xfrm>
        </p:spPr>
        <p:txBody>
          <a:bodyPr anchor="b">
            <a:normAutofit/>
          </a:bodyPr>
          <a:lstStyle>
            <a:lvl1pPr>
              <a:defRPr sz="558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4042" y="1239335"/>
            <a:ext cx="20694630" cy="674147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20" y="10190257"/>
            <a:ext cx="20691504" cy="1361311"/>
          </a:xfrm>
        </p:spPr>
        <p:txBody>
          <a:bodyPr>
            <a:normAutofit/>
          </a:bodyPr>
          <a:lstStyle>
            <a:lvl1pPr marL="0" indent="0" algn="ctr">
              <a:buNone/>
              <a:defRPr sz="3590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1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0" y="1215956"/>
            <a:ext cx="20667080" cy="6831484"/>
          </a:xfrm>
        </p:spPr>
        <p:txBody>
          <a:bodyPr anchor="ctr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21" y="8387254"/>
            <a:ext cx="20667078" cy="3175895"/>
          </a:xfrm>
        </p:spPr>
        <p:txBody>
          <a:bodyPr anchor="ctr"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4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775" y="1215954"/>
            <a:ext cx="18569165" cy="5969874"/>
          </a:xfrm>
        </p:spPr>
        <p:txBody>
          <a:bodyPr anchor="ctr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34568" y="7200844"/>
            <a:ext cx="17470409" cy="851352"/>
          </a:xfrm>
        </p:spPr>
        <p:txBody>
          <a:bodyPr anchor="t">
            <a:normAutofit/>
          </a:bodyPr>
          <a:lstStyle>
            <a:lvl1pPr marL="0" indent="0" algn="r">
              <a:buNone/>
              <a:defRPr sz="2793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8" y="8387256"/>
            <a:ext cx="20667080" cy="3164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669956" y="1466567"/>
            <a:ext cx="1216819" cy="1166439"/>
          </a:xfrm>
          <a:prstGeom prst="rect">
            <a:avLst/>
          </a:prstGeom>
        </p:spPr>
        <p:txBody>
          <a:bodyPr vert="horz" lIns="182393" tIns="91197" rIns="182393" bIns="9119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595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74279" y="5928362"/>
            <a:ext cx="1216819" cy="1166439"/>
          </a:xfrm>
          <a:prstGeom prst="rect">
            <a:avLst/>
          </a:prstGeom>
        </p:spPr>
        <p:txBody>
          <a:bodyPr vert="horz" lIns="182393" tIns="91197" rIns="182393" bIns="9119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595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0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43" y="4242561"/>
            <a:ext cx="20670204" cy="5010297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9" y="9276353"/>
            <a:ext cx="20667082" cy="2275215"/>
          </a:xfrm>
        </p:spPr>
        <p:txBody>
          <a:bodyPr anchor="t"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8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4018" y="1215955"/>
            <a:ext cx="20667080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24019" y="4165521"/>
            <a:ext cx="6585025" cy="164222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824019" y="5807747"/>
            <a:ext cx="6585025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72393" y="4165522"/>
            <a:ext cx="6584231" cy="164222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72394" y="5807747"/>
            <a:ext cx="6586752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15451" y="4165522"/>
            <a:ext cx="6569566" cy="164222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921535" y="5807747"/>
            <a:ext cx="6569566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39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24020" y="1215955"/>
            <a:ext cx="20667080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24022" y="8369459"/>
            <a:ext cx="6585023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179775" y="4585734"/>
            <a:ext cx="5868615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24022" y="9518915"/>
            <a:ext cx="6585023" cy="2032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68049" y="8369459"/>
            <a:ext cx="6585079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120145" y="4585734"/>
            <a:ext cx="5849603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865347" y="9518913"/>
            <a:ext cx="6587780" cy="2032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15700" y="8369459"/>
            <a:ext cx="6566949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273760" y="4585734"/>
            <a:ext cx="5852772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915450" y="9518916"/>
            <a:ext cx="6575648" cy="2032649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6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46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5719" y="1215954"/>
            <a:ext cx="5075382" cy="1033561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4020" y="1215954"/>
            <a:ext cx="15287493" cy="1033561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00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31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87" y="1310954"/>
            <a:ext cx="19429002" cy="5690286"/>
          </a:xfrm>
        </p:spPr>
        <p:txBody>
          <a:bodyPr anchor="b">
            <a:normAutofit/>
          </a:bodyPr>
          <a:lstStyle>
            <a:lvl1pPr>
              <a:defRPr sz="678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3687" y="7184900"/>
            <a:ext cx="19429002" cy="2992387"/>
          </a:xfrm>
        </p:spPr>
        <p:txBody>
          <a:bodyPr/>
          <a:lstStyle>
            <a:lvl1pPr marL="0" indent="0" algn="ctr">
              <a:buNone/>
              <a:defRPr sz="4787">
                <a:solidFill>
                  <a:schemeClr val="tx1">
                    <a:tint val="75000"/>
                  </a:schemeClr>
                </a:solidFill>
              </a:defRPr>
            </a:lvl1pPr>
            <a:lvl2pPr marL="911977" indent="0">
              <a:buNone/>
              <a:defRPr sz="3989">
                <a:solidFill>
                  <a:schemeClr val="tx1">
                    <a:tint val="75000"/>
                  </a:schemeClr>
                </a:solidFill>
              </a:defRPr>
            </a:lvl2pPr>
            <a:lvl3pPr marL="1823954" indent="0">
              <a:buNone/>
              <a:defRPr sz="3590">
                <a:solidFill>
                  <a:schemeClr val="tx1">
                    <a:tint val="75000"/>
                  </a:schemeClr>
                </a:solidFill>
              </a:defRPr>
            </a:lvl3pPr>
            <a:lvl4pPr marL="273593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790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5988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186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38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5815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1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558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4020" y="4165521"/>
            <a:ext cx="10192063" cy="73860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691" y="4165521"/>
            <a:ext cx="10168409" cy="73860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77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9149" y="4165522"/>
            <a:ext cx="9739339" cy="164343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4020" y="5808959"/>
            <a:ext cx="10194466" cy="57426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78998" y="4165522"/>
            <a:ext cx="9712102" cy="164343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20291" y="5808959"/>
            <a:ext cx="10170810" cy="57426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2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0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74" y="1215954"/>
            <a:ext cx="7849114" cy="4711824"/>
          </a:xfrm>
        </p:spPr>
        <p:txBody>
          <a:bodyPr anchor="b">
            <a:normAutofit/>
          </a:bodyPr>
          <a:lstStyle>
            <a:lvl1pPr>
              <a:defRPr sz="558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6292" y="1215955"/>
            <a:ext cx="12354806" cy="10335613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74" y="5927779"/>
            <a:ext cx="7849114" cy="5623788"/>
          </a:xfrm>
        </p:spPr>
        <p:txBody>
          <a:bodyPr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3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72" y="1215954"/>
            <a:ext cx="11836383" cy="4711824"/>
          </a:xfrm>
        </p:spPr>
        <p:txBody>
          <a:bodyPr anchor="b">
            <a:normAutofit/>
          </a:bodyPr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20605" y="1513722"/>
            <a:ext cx="6497996" cy="97400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8" y="5927778"/>
            <a:ext cx="11846717" cy="5623790"/>
          </a:xfrm>
        </p:spPr>
        <p:txBody>
          <a:bodyPr>
            <a:normAutofit/>
          </a:bodyPr>
          <a:lstStyle>
            <a:lvl1pPr marL="0" indent="0" algn="ctr">
              <a:buNone/>
              <a:defRPr sz="3590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7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20" y="4180969"/>
            <a:ext cx="20667080" cy="737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27477" y="11735228"/>
            <a:ext cx="5475684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D55C-95B7-4D2A-B7FF-4077E3509F49}" type="datetimeFigureOut">
              <a:rPr lang="pt-BR" smtClean="0"/>
              <a:t>26/01/2020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20" y="11735228"/>
            <a:ext cx="13319664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86953" y="11735228"/>
            <a:ext cx="1504146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76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823954" rtl="0" eaLnBrk="1" latinLnBrk="0" hangingPunct="1">
        <a:lnSpc>
          <a:spcPct val="90000"/>
        </a:lnSpc>
        <a:spcBef>
          <a:spcPct val="0"/>
        </a:spcBef>
        <a:buNone/>
        <a:defRPr sz="678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120000"/>
        </a:lnSpc>
        <a:spcBef>
          <a:spcPts val="1995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541EB0-C0DD-46EB-8870-8E403D677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8"/>
            <a:ext cx="24336375" cy="136779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767528-4FA3-475B-9A84-FDF2515DD43F}"/>
              </a:ext>
            </a:extLst>
          </p:cNvPr>
          <p:cNvSpPr/>
          <p:nvPr/>
        </p:nvSpPr>
        <p:spPr>
          <a:xfrm>
            <a:off x="3124176" y="1806079"/>
            <a:ext cx="1129286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tint val="66000"/>
                        <a:satMod val="160000"/>
                      </a:srgbClr>
                    </a:gs>
                    <a:gs pos="50000">
                      <a:srgbClr val="FFFF00">
                        <a:tint val="44500"/>
                        <a:satMod val="160000"/>
                      </a:srgbClr>
                    </a:gs>
                    <a:gs pos="100000">
                      <a:srgbClr val="FFFF0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Frio, Quente ou Morno</a:t>
            </a:r>
            <a:endParaRPr lang="pt-BR" sz="11500" b="1" cap="none" spc="0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3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Classificação do mundo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Deus valoriza o aspecto espiritual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66099-98DB-4022-83B8-7E361DB833BD}"/>
              </a:ext>
            </a:extLst>
          </p:cNvPr>
          <p:cNvSpPr txBox="1"/>
          <p:nvPr/>
        </p:nvSpPr>
        <p:spPr>
          <a:xfrm>
            <a:off x="60960" y="1537918"/>
            <a:ext cx="24136200" cy="8217634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800" dirty="0"/>
              <a:t>O mundo costuma dividir as pessoas segundo a sua clas­se social, cor, etnia, sexualidade, etc...</a:t>
            </a:r>
          </a:p>
          <a:p>
            <a:pPr algn="ctr"/>
            <a:r>
              <a:rPr lang="pt-BR" sz="8800" dirty="0"/>
              <a:t> Tal critério leva em con­ta apenas o lado exterior e </a:t>
            </a:r>
            <a:r>
              <a:rPr lang="pt-BR" sz="8800" dirty="0">
                <a:solidFill>
                  <a:srgbClr val="FFFF00"/>
                </a:solidFill>
              </a:rPr>
              <a:t>não revela o verdadeiro valor </a:t>
            </a:r>
            <a:r>
              <a:rPr lang="pt-BR" sz="8800" dirty="0"/>
              <a:t>de cada indivíduo</a:t>
            </a:r>
            <a:endParaRPr lang="pt-BR" sz="8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82E5B6-0B38-417F-AE50-25CCE45BF826}"/>
              </a:ext>
            </a:extLst>
          </p:cNvPr>
          <p:cNvSpPr txBox="1"/>
          <p:nvPr/>
        </p:nvSpPr>
        <p:spPr>
          <a:xfrm>
            <a:off x="102204" y="115389"/>
            <a:ext cx="24136200" cy="1363450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pt-BR" sz="8800" dirty="0"/>
              <a:t>Ele apresenta, em sua Pala­vra, uma outra maneira de classificar as pessoas, independentemente de suas situ­ações social e financeira, e outras.</a:t>
            </a:r>
          </a:p>
          <a:p>
            <a:pPr fontAlgn="base"/>
            <a:r>
              <a:rPr lang="pt-BR" sz="8800" dirty="0"/>
              <a:t>De acordo com 1Coríntios 2.14-3.3 e Apocalipse 3.15-16, os seres huma­nos estão enquadrados em </a:t>
            </a:r>
            <a:r>
              <a:rPr lang="pt-BR" sz="8800" dirty="0">
                <a:solidFill>
                  <a:srgbClr val="FFFF00"/>
                </a:solidFill>
              </a:rPr>
              <a:t>três</a:t>
            </a:r>
            <a:r>
              <a:rPr lang="pt-BR" sz="8800" dirty="0"/>
              <a:t> distin­tas categorias:</a:t>
            </a:r>
          </a:p>
          <a:p>
            <a:pPr fontAlgn="base"/>
            <a:r>
              <a:rPr lang="pt-BR" sz="8800" dirty="0"/>
              <a:t>o homem natural (ou frio), </a:t>
            </a:r>
          </a:p>
          <a:p>
            <a:pPr fontAlgn="base"/>
            <a:r>
              <a:rPr lang="pt-BR" sz="8800" dirty="0"/>
              <a:t>o espiritual (ou quente) e </a:t>
            </a:r>
          </a:p>
          <a:p>
            <a:pPr fontAlgn="base"/>
            <a:r>
              <a:rPr lang="pt-BR" sz="8800" dirty="0"/>
              <a:t>o car­nal (ou morno).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5AE863-503D-439D-B003-CAD1A9753163}"/>
              </a:ext>
            </a:extLst>
          </p:cNvPr>
          <p:cNvSpPr txBox="1"/>
          <p:nvPr/>
        </p:nvSpPr>
        <p:spPr>
          <a:xfrm>
            <a:off x="104321" y="86615"/>
            <a:ext cx="24136200" cy="1363450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pt-BR" sz="8800" dirty="0"/>
              <a:t> </a:t>
            </a:r>
            <a:r>
              <a:rPr lang="pt-BR" sz="8800" b="1" dirty="0"/>
              <a:t>1Co 2.14-3.3 </a:t>
            </a:r>
            <a:br>
              <a:rPr lang="pt-BR" sz="8800" dirty="0"/>
            </a:br>
            <a:r>
              <a:rPr lang="pt-BR" sz="8800" dirty="0"/>
              <a:t>“Ora, o </a:t>
            </a:r>
            <a:r>
              <a:rPr lang="pt-BR" sz="8800" dirty="0">
                <a:solidFill>
                  <a:srgbClr val="FFFF00"/>
                </a:solidFill>
              </a:rPr>
              <a:t>homem natural </a:t>
            </a:r>
            <a:r>
              <a:rPr lang="pt-BR" sz="8800" dirty="0"/>
              <a:t>não compreende as coisas do Espírito de Deus, porque lhe parecem loucura; e não pode entendê-las, porque elas se discernem espiritualmente.</a:t>
            </a:r>
            <a:r>
              <a:rPr lang="pt-BR" sz="8800" b="1" baseline="30000" dirty="0"/>
              <a:t> </a:t>
            </a:r>
            <a:r>
              <a:rPr lang="pt-BR" sz="8800" dirty="0"/>
              <a:t>Mas o que é </a:t>
            </a:r>
            <a:r>
              <a:rPr lang="pt-BR" sz="8800" dirty="0">
                <a:solidFill>
                  <a:srgbClr val="FFFF00"/>
                </a:solidFill>
              </a:rPr>
              <a:t>espiritual</a:t>
            </a:r>
            <a:r>
              <a:rPr lang="pt-BR" sz="8800" dirty="0"/>
              <a:t> discerne bem tudo...</a:t>
            </a:r>
            <a:br>
              <a:rPr lang="pt-BR" sz="8800" dirty="0"/>
            </a:br>
            <a:r>
              <a:rPr lang="pt-BR" sz="8800" dirty="0"/>
              <a:t>E eu, irmãos, não vos pude falar como a espirituais, mas como a </a:t>
            </a:r>
            <a:r>
              <a:rPr lang="pt-BR" sz="8800" dirty="0">
                <a:solidFill>
                  <a:srgbClr val="FFFF00"/>
                </a:solidFill>
              </a:rPr>
              <a:t>carnais</a:t>
            </a:r>
            <a:r>
              <a:rPr lang="pt-BR" sz="8800" dirty="0"/>
              <a:t>,...</a:t>
            </a:r>
            <a:r>
              <a:rPr lang="pt-BR" sz="8800" b="1" baseline="30000" dirty="0"/>
              <a:t> </a:t>
            </a:r>
            <a:r>
              <a:rPr lang="pt-BR" sz="8800" dirty="0"/>
              <a:t>porque ainda sois carnais, pois, havendo entre vós inveja, contendas e dissensões...”</a:t>
            </a:r>
            <a:endParaRPr lang="pt-BR" sz="88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5AB22A0-25A4-4755-8DA4-5EC51DE4CCDD}"/>
              </a:ext>
            </a:extLst>
          </p:cNvPr>
          <p:cNvSpPr txBox="1"/>
          <p:nvPr/>
        </p:nvSpPr>
        <p:spPr>
          <a:xfrm>
            <a:off x="100087" y="4363557"/>
            <a:ext cx="24136200" cy="8217634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 err="1"/>
              <a:t>Ap</a:t>
            </a:r>
            <a:r>
              <a:rPr lang="pt-BR" sz="8800" b="1" dirty="0"/>
              <a:t> 3:15-16</a:t>
            </a:r>
          </a:p>
          <a:p>
            <a:r>
              <a:rPr lang="pt-BR" sz="8800" dirty="0"/>
              <a:t>“Conheço as tuas obras, que nem és </a:t>
            </a:r>
            <a:r>
              <a:rPr lang="pt-BR" sz="8800" dirty="0">
                <a:solidFill>
                  <a:srgbClr val="FFFF00"/>
                </a:solidFill>
              </a:rPr>
              <a:t>frio</a:t>
            </a:r>
            <a:r>
              <a:rPr lang="pt-BR" sz="8800" dirty="0"/>
              <a:t> nem </a:t>
            </a:r>
            <a:r>
              <a:rPr lang="pt-BR" sz="8800" dirty="0">
                <a:solidFill>
                  <a:srgbClr val="FFFF00"/>
                </a:solidFill>
              </a:rPr>
              <a:t>quente</a:t>
            </a:r>
            <a:r>
              <a:rPr lang="pt-BR" sz="8800" dirty="0"/>
              <a:t>. Quem dera fosses frio ou quente!</a:t>
            </a:r>
            <a:r>
              <a:rPr lang="pt-BR" sz="8800" b="1" dirty="0"/>
              <a:t> </a:t>
            </a:r>
            <a:r>
              <a:rPr lang="pt-BR" sz="8800" dirty="0"/>
              <a:t>Assim, porque és </a:t>
            </a:r>
            <a:r>
              <a:rPr lang="pt-BR" sz="8800" dirty="0">
                <a:solidFill>
                  <a:srgbClr val="FFFF00"/>
                </a:solidFill>
              </a:rPr>
              <a:t>morno</a:t>
            </a:r>
            <a:r>
              <a:rPr lang="pt-BR" sz="8800" dirty="0"/>
              <a:t> e nem és quente nem frio, estou a ponto de vomitar-te da minha boca”</a:t>
            </a:r>
            <a:endParaRPr lang="pt-BR" sz="8800" b="1" dirty="0"/>
          </a:p>
        </p:txBody>
      </p:sp>
    </p:spTree>
    <p:extLst>
      <p:ext uri="{BB962C8B-B14F-4D97-AF65-F5344CB8AC3E}">
        <p14:creationId xmlns:p14="http://schemas.microsoft.com/office/powerpoint/2010/main" val="36653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</a:t>
            </a:r>
            <a:r>
              <a:rPr lang="pt-BR" sz="8800" dirty="0">
                <a:solidFill>
                  <a:srgbClr val="FFFF00"/>
                </a:solidFill>
              </a:rPr>
              <a:t>Homem Natural (Frio)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Não conhece o Sobrenatural de Deus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Não tem o Espírito Santo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É dominado por sua natureza humana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66099-98DB-4022-83B8-7E361DB833BD}"/>
              </a:ext>
            </a:extLst>
          </p:cNvPr>
          <p:cNvSpPr txBox="1"/>
          <p:nvPr/>
        </p:nvSpPr>
        <p:spPr>
          <a:xfrm>
            <a:off x="110715" y="1256279"/>
            <a:ext cx="24136200" cy="12280285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pt-BR" sz="8800" dirty="0"/>
              <a:t>O natural é aque­le que vive sob a perspectiva </a:t>
            </a:r>
            <a:r>
              <a:rPr lang="pt-BR" sz="8800" dirty="0">
                <a:solidFill>
                  <a:srgbClr val="FFFF00"/>
                </a:solidFill>
              </a:rPr>
              <a:t>me­ramente natural</a:t>
            </a:r>
            <a:r>
              <a:rPr lang="pt-BR" sz="8800" dirty="0"/>
              <a:t>, não conhecendo o poder sobrenatural de Deus pelo fato de ainda </a:t>
            </a:r>
            <a:r>
              <a:rPr lang="pt-BR" sz="8800" dirty="0">
                <a:solidFill>
                  <a:srgbClr val="FFFF00"/>
                </a:solidFill>
              </a:rPr>
              <a:t>não ter recebido Jesus como Sal­vador e Senhor</a:t>
            </a:r>
            <a:r>
              <a:rPr lang="pt-BR" sz="8800" dirty="0"/>
              <a:t> de sua vida. Em de­corrência disso, ele também “</a:t>
            </a:r>
            <a:r>
              <a:rPr lang="pt-BR" sz="8800" b="1" i="1" dirty="0"/>
              <a:t>não compreende as coisas do Espírito de Deus</a:t>
            </a:r>
            <a:r>
              <a:rPr lang="pt-BR" sz="8800" dirty="0"/>
              <a:t>” (1Co 2.14), pois está em um estado chamado de “</a:t>
            </a:r>
            <a:r>
              <a:rPr lang="pt-BR" sz="8800" b="1" i="1" dirty="0"/>
              <a:t>tempo da igno­rância</a:t>
            </a:r>
            <a:r>
              <a:rPr lang="pt-BR" sz="8800" dirty="0"/>
              <a:t>” (Atos 17.30).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A01EB0-C0AD-4854-9B1C-8D318654EF5F}"/>
              </a:ext>
            </a:extLst>
          </p:cNvPr>
          <p:cNvSpPr txBox="1"/>
          <p:nvPr/>
        </p:nvSpPr>
        <p:spPr>
          <a:xfrm>
            <a:off x="102204" y="653176"/>
            <a:ext cx="24136200" cy="12280285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pt-BR" sz="8800" dirty="0"/>
              <a:t>Aquele que vi­ve sob a perspec­tiva natural </a:t>
            </a:r>
            <a:r>
              <a:rPr lang="pt-BR" sz="8800" b="1" dirty="0">
                <a:solidFill>
                  <a:srgbClr val="FFFF00"/>
                </a:solidFill>
              </a:rPr>
              <a:t>não tem o Consolador</a:t>
            </a:r>
            <a:r>
              <a:rPr lang="pt-BR" sz="8800" dirty="0"/>
              <a:t>, “</a:t>
            </a:r>
            <a:r>
              <a:rPr lang="pt-BR" sz="8800" b="1" i="1" dirty="0"/>
              <a:t>que é dado àqueles que lhe obedecem</a:t>
            </a:r>
            <a:r>
              <a:rPr lang="pt-BR" sz="8800" dirty="0"/>
              <a:t>” (Atos 5.32). Nesse caso, ele é chamado de </a:t>
            </a:r>
            <a:r>
              <a:rPr lang="pt-BR" sz="8800" dirty="0">
                <a:solidFill>
                  <a:srgbClr val="FFFF00"/>
                </a:solidFill>
              </a:rPr>
              <a:t>frio</a:t>
            </a:r>
            <a:r>
              <a:rPr lang="pt-BR" sz="8800" dirty="0"/>
              <a:t> pelo fato de não sentir o </a:t>
            </a:r>
            <a:r>
              <a:rPr lang="pt-BR" sz="8800" dirty="0">
                <a:solidFill>
                  <a:srgbClr val="FFFF00"/>
                </a:solidFill>
              </a:rPr>
              <a:t>calor do Espírito </a:t>
            </a:r>
            <a:r>
              <a:rPr lang="pt-BR" sz="8800" dirty="0"/>
              <a:t>de Deus em seu coração. A </a:t>
            </a:r>
            <a:r>
              <a:rPr lang="pt-BR" sz="8800" dirty="0">
                <a:solidFill>
                  <a:srgbClr val="FFFF00"/>
                </a:solidFill>
              </a:rPr>
              <a:t>salvação</a:t>
            </a:r>
            <a:r>
              <a:rPr lang="pt-BR" sz="8800" dirty="0"/>
              <a:t>, que é con­firmada pelo selo do Espírito em nós (</a:t>
            </a:r>
            <a:r>
              <a:rPr lang="pt-BR" sz="8800" dirty="0" err="1"/>
              <a:t>Ef</a:t>
            </a:r>
            <a:r>
              <a:rPr lang="pt-BR" sz="8800" dirty="0"/>
              <a:t> 1.13-14), </a:t>
            </a:r>
            <a:r>
              <a:rPr lang="pt-BR" sz="8800" dirty="0">
                <a:solidFill>
                  <a:srgbClr val="FFFF00"/>
                </a:solidFill>
              </a:rPr>
              <a:t>traz o fogo</a:t>
            </a:r>
            <a:r>
              <a:rPr lang="pt-BR" sz="8800" dirty="0"/>
              <a:t>, a luz (Is 62.1; 2Co4.4; 1Pe2.9), e quem não a possui, espiritualmente está frio e apagado.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E3F400-45B0-471F-9327-5BED33D90040}"/>
              </a:ext>
            </a:extLst>
          </p:cNvPr>
          <p:cNvSpPr txBox="1"/>
          <p:nvPr/>
        </p:nvSpPr>
        <p:spPr>
          <a:xfrm>
            <a:off x="88746" y="-15974"/>
            <a:ext cx="24136200" cy="1363450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 err="1"/>
              <a:t>Ef</a:t>
            </a:r>
            <a:r>
              <a:rPr lang="pt-BR" sz="8800" b="1" dirty="0"/>
              <a:t> 2:1-3 </a:t>
            </a:r>
            <a:r>
              <a:rPr lang="pt-BR" sz="8800" dirty="0"/>
              <a:t>Ele vos deu vida, estando vós mortos nos vossos delitos e pecados,</a:t>
            </a:r>
            <a:r>
              <a:rPr lang="pt-BR" sz="8800" b="1" dirty="0"/>
              <a:t> </a:t>
            </a:r>
            <a:r>
              <a:rPr lang="pt-BR" sz="8800" dirty="0"/>
              <a:t>nos quais </a:t>
            </a:r>
            <a:r>
              <a:rPr lang="pt-BR" sz="8800" dirty="0">
                <a:solidFill>
                  <a:srgbClr val="FFFF00"/>
                </a:solidFill>
              </a:rPr>
              <a:t>andastes outrora</a:t>
            </a:r>
            <a:r>
              <a:rPr lang="pt-BR" sz="8800" dirty="0"/>
              <a:t>, segundo o curso deste mundo, ... do es</a:t>
            </a:r>
            <a:r>
              <a:rPr lang="pt-BR" sz="8800" dirty="0">
                <a:solidFill>
                  <a:srgbClr val="FFFF00"/>
                </a:solidFill>
              </a:rPr>
              <a:t>pírito que agora atua nos filhos da desobediência</a:t>
            </a:r>
            <a:r>
              <a:rPr lang="pt-BR" sz="8800" dirty="0"/>
              <a:t>;</a:t>
            </a:r>
            <a:r>
              <a:rPr lang="pt-BR" sz="8800" b="1" dirty="0"/>
              <a:t> </a:t>
            </a:r>
            <a:r>
              <a:rPr lang="pt-BR" sz="8800" dirty="0"/>
              <a:t>entre os quais também todos nós </a:t>
            </a:r>
            <a:r>
              <a:rPr lang="pt-BR" sz="8800" dirty="0">
                <a:solidFill>
                  <a:srgbClr val="FFFF00"/>
                </a:solidFill>
              </a:rPr>
              <a:t>andamos outrora</a:t>
            </a:r>
            <a:r>
              <a:rPr lang="pt-BR" sz="8800" dirty="0"/>
              <a:t>, segundo as inclinações da nossa carne, </a:t>
            </a:r>
            <a:r>
              <a:rPr lang="pt-BR" sz="8800" dirty="0">
                <a:solidFill>
                  <a:srgbClr val="FFFF00"/>
                </a:solidFill>
              </a:rPr>
              <a:t>fazendo a vontade da carne e dos pensamentos</a:t>
            </a:r>
            <a:r>
              <a:rPr lang="pt-BR" sz="8800" dirty="0"/>
              <a:t>; e éramos, por natureza, </a:t>
            </a:r>
            <a:r>
              <a:rPr lang="pt-BR" sz="8800" dirty="0">
                <a:solidFill>
                  <a:srgbClr val="FFFF00"/>
                </a:solidFill>
              </a:rPr>
              <a:t>filhos da ira</a:t>
            </a:r>
            <a:r>
              <a:rPr lang="pt-BR" sz="8800" dirty="0"/>
              <a:t>, como também os demais.</a:t>
            </a:r>
            <a:endParaRPr lang="pt-BR" sz="8800" b="1" dirty="0"/>
          </a:p>
        </p:txBody>
      </p:sp>
    </p:spTree>
    <p:extLst>
      <p:ext uri="{BB962C8B-B14F-4D97-AF65-F5344CB8AC3E}">
        <p14:creationId xmlns:p14="http://schemas.microsoft.com/office/powerpoint/2010/main" val="32537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</a:t>
            </a:r>
            <a:r>
              <a:rPr lang="pt-BR" sz="8800" dirty="0">
                <a:solidFill>
                  <a:srgbClr val="FFFF00"/>
                </a:solidFill>
              </a:rPr>
              <a:t>Homem Espiritual (Quente)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É nascido de novo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Tem prazer em cultivar o espírito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É “quente” pois é morada do Espírito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É “quente” pois vive a Palavra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O espiritual sobrepuja o carnal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66099-98DB-4022-83B8-7E361DB833BD}"/>
              </a:ext>
            </a:extLst>
          </p:cNvPr>
          <p:cNvSpPr txBox="1"/>
          <p:nvPr/>
        </p:nvSpPr>
        <p:spPr>
          <a:xfrm>
            <a:off x="110117" y="361047"/>
            <a:ext cx="24136200" cy="12957393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2 Co 5.17</a:t>
            </a:r>
            <a:r>
              <a:rPr lang="pt-BR" sz="8800" b="1" dirty="0"/>
              <a:t> “</a:t>
            </a:r>
            <a:r>
              <a:rPr lang="pt-BR" sz="8800" i="1" dirty="0"/>
              <a:t>E, assim, </a:t>
            </a:r>
            <a:r>
              <a:rPr lang="pt-BR" sz="8800" i="1" dirty="0">
                <a:solidFill>
                  <a:srgbClr val="FFFF00"/>
                </a:solidFill>
              </a:rPr>
              <a:t>se alguém está em Cristo, é nova criatura</a:t>
            </a:r>
            <a:r>
              <a:rPr lang="pt-BR" sz="8800" i="1" dirty="0"/>
              <a:t>; as coisas antigas já passaram; eis que se fizeram novas</a:t>
            </a:r>
            <a:r>
              <a:rPr lang="pt-BR" sz="8800" dirty="0"/>
              <a:t>.”</a:t>
            </a:r>
            <a:endParaRPr lang="pt-BR" sz="8800" b="1" dirty="0"/>
          </a:p>
          <a:p>
            <a:endParaRPr lang="pt-BR" sz="4400" b="1" dirty="0"/>
          </a:p>
          <a:p>
            <a:pPr algn="ctr"/>
            <a:r>
              <a:rPr lang="pt-BR" sz="8800" dirty="0"/>
              <a:t>O homem espiritual é chamado de “</a:t>
            </a:r>
            <a:r>
              <a:rPr lang="pt-BR" sz="8800" dirty="0">
                <a:solidFill>
                  <a:srgbClr val="FFFF00"/>
                </a:solidFill>
              </a:rPr>
              <a:t>novo homem</a:t>
            </a:r>
            <a:r>
              <a:rPr lang="pt-BR" sz="8800" dirty="0"/>
              <a:t>”, pois já se despojou do “</a:t>
            </a:r>
            <a:r>
              <a:rPr lang="pt-BR" sz="8800" dirty="0">
                <a:solidFill>
                  <a:srgbClr val="FFFF00"/>
                </a:solidFill>
              </a:rPr>
              <a:t>velho</a:t>
            </a:r>
            <a:r>
              <a:rPr lang="pt-BR" sz="8800" dirty="0"/>
              <a:t>”</a:t>
            </a:r>
            <a:br>
              <a:rPr lang="pt-BR" sz="8800" dirty="0"/>
            </a:br>
            <a:r>
              <a:rPr lang="pt-BR" sz="8800" i="1" dirty="0"/>
              <a:t>“...vos </a:t>
            </a:r>
            <a:r>
              <a:rPr lang="pt-BR" sz="8800" i="1" dirty="0">
                <a:solidFill>
                  <a:srgbClr val="FFFF00"/>
                </a:solidFill>
              </a:rPr>
              <a:t>despojeis do velho homem</a:t>
            </a:r>
            <a:r>
              <a:rPr lang="pt-BR" sz="8800" i="1" dirty="0"/>
              <a:t>, que se corrompe pelas concupiscências do engano,</a:t>
            </a:r>
            <a:r>
              <a:rPr lang="pt-BR" sz="8800" b="1" i="1" baseline="30000" dirty="0"/>
              <a:t> </a:t>
            </a:r>
            <a:r>
              <a:rPr lang="pt-BR" sz="8800" i="1" dirty="0"/>
              <a:t>e </a:t>
            </a:r>
            <a:r>
              <a:rPr lang="pt-BR" sz="8800" i="1" dirty="0">
                <a:solidFill>
                  <a:srgbClr val="FFFF00"/>
                </a:solidFill>
              </a:rPr>
              <a:t>vos renoveis no espírito </a:t>
            </a:r>
            <a:r>
              <a:rPr lang="pt-BR" sz="8800" i="1" dirty="0"/>
              <a:t>do vosso sentido, e </a:t>
            </a:r>
            <a:r>
              <a:rPr lang="pt-BR" sz="8800" i="1" dirty="0">
                <a:solidFill>
                  <a:srgbClr val="FFFF00"/>
                </a:solidFill>
              </a:rPr>
              <a:t>vos revistais do novo homem</a:t>
            </a:r>
            <a:r>
              <a:rPr lang="pt-BR" sz="8800" i="1" dirty="0"/>
              <a:t>...”</a:t>
            </a:r>
            <a:r>
              <a:rPr lang="pt-BR" sz="8800" dirty="0"/>
              <a:t> </a:t>
            </a:r>
            <a:r>
              <a:rPr lang="pt-BR" sz="8800" dirty="0" err="1"/>
              <a:t>Ef</a:t>
            </a:r>
            <a:r>
              <a:rPr lang="pt-BR" sz="8800" dirty="0"/>
              <a:t> 4.22-24</a:t>
            </a:r>
            <a:endParaRPr lang="pt-BR" sz="8800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F3F88D-005B-4C6B-8A05-DEC5A35C44C8}"/>
              </a:ext>
            </a:extLst>
          </p:cNvPr>
          <p:cNvSpPr txBox="1"/>
          <p:nvPr/>
        </p:nvSpPr>
        <p:spPr>
          <a:xfrm>
            <a:off x="48941" y="570290"/>
            <a:ext cx="24136200" cy="12895838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Pois trata-se do canal exclusivo de adoração</a:t>
            </a:r>
            <a:endParaRPr lang="pt-BR" sz="8800" b="1" dirty="0"/>
          </a:p>
          <a:p>
            <a:r>
              <a:rPr lang="pt-BR" sz="8800" b="1" dirty="0"/>
              <a:t>Jo 4:24 </a:t>
            </a:r>
            <a:r>
              <a:rPr lang="pt-BR" sz="8800" i="1" dirty="0"/>
              <a:t>Deus é espírito; e importa que os seus adoradores </a:t>
            </a:r>
            <a:r>
              <a:rPr lang="pt-BR" sz="8800" i="1" dirty="0">
                <a:solidFill>
                  <a:srgbClr val="FFFF00"/>
                </a:solidFill>
              </a:rPr>
              <a:t>o adorem em espírito </a:t>
            </a:r>
            <a:r>
              <a:rPr lang="pt-BR" sz="8800" i="1" dirty="0"/>
              <a:t>e em verdade</a:t>
            </a:r>
            <a:r>
              <a:rPr lang="pt-BR" sz="8800" dirty="0"/>
              <a:t>.</a:t>
            </a:r>
            <a:endParaRPr lang="pt-BR" sz="8800" b="1" dirty="0"/>
          </a:p>
          <a:p>
            <a:endParaRPr lang="pt-BR" sz="4000" b="1" dirty="0"/>
          </a:p>
          <a:p>
            <a:r>
              <a:rPr lang="pt-BR" sz="8800" dirty="0"/>
              <a:t>As palavras devem partir do </a:t>
            </a:r>
            <a:r>
              <a:rPr lang="pt-BR" sz="8800" dirty="0">
                <a:solidFill>
                  <a:srgbClr val="FFFF00"/>
                </a:solidFill>
              </a:rPr>
              <a:t>coração</a:t>
            </a:r>
            <a:r>
              <a:rPr lang="pt-BR" sz="8800" dirty="0"/>
              <a:t>, que, nesse caso, é </a:t>
            </a:r>
            <a:r>
              <a:rPr lang="pt-BR" sz="8800" dirty="0">
                <a:solidFill>
                  <a:srgbClr val="FFFF00"/>
                </a:solidFill>
              </a:rPr>
              <a:t>sinónimo de espírito</a:t>
            </a:r>
            <a:r>
              <a:rPr lang="pt-BR" sz="8800" dirty="0"/>
              <a:t> </a:t>
            </a:r>
          </a:p>
          <a:p>
            <a:r>
              <a:rPr lang="pt-BR" sz="8800" b="1" dirty="0" err="1"/>
              <a:t>Sl</a:t>
            </a:r>
            <a:r>
              <a:rPr lang="pt-BR" sz="8800" b="1" dirty="0"/>
              <a:t> 57:7 </a:t>
            </a:r>
            <a:r>
              <a:rPr lang="pt-BR" sz="8800" i="1" dirty="0"/>
              <a:t>Firme está o meu coração, ó Deus, o meu coração está firme; cantarei e entoarei louvores</a:t>
            </a:r>
            <a:r>
              <a:rPr lang="pt-BR" sz="8800" dirty="0"/>
              <a:t>.</a:t>
            </a:r>
            <a:endParaRPr lang="pt-BR" sz="8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09519-9172-47D2-A1AE-D4EF6F55629C}"/>
              </a:ext>
            </a:extLst>
          </p:cNvPr>
          <p:cNvSpPr txBox="1"/>
          <p:nvPr/>
        </p:nvSpPr>
        <p:spPr>
          <a:xfrm>
            <a:off x="191155" y="1190110"/>
            <a:ext cx="24136200" cy="9571851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1Co 3:16</a:t>
            </a:r>
          </a:p>
          <a:p>
            <a:r>
              <a:rPr lang="pt-BR" sz="8800" i="1" dirty="0"/>
              <a:t>Não sabeis que </a:t>
            </a:r>
            <a:r>
              <a:rPr lang="pt-BR" sz="8800" i="1" dirty="0">
                <a:solidFill>
                  <a:srgbClr val="FFFF00"/>
                </a:solidFill>
              </a:rPr>
              <a:t>sois santuário </a:t>
            </a:r>
            <a:r>
              <a:rPr lang="pt-BR" sz="8800" i="1" dirty="0"/>
              <a:t>de Deus e que o </a:t>
            </a:r>
            <a:r>
              <a:rPr lang="pt-BR" sz="8800" i="1" dirty="0">
                <a:solidFill>
                  <a:srgbClr val="FFFF00"/>
                </a:solidFill>
              </a:rPr>
              <a:t>Espírito de Deus habita em vós</a:t>
            </a:r>
            <a:r>
              <a:rPr lang="pt-BR" sz="8800" i="1" dirty="0"/>
              <a:t>?</a:t>
            </a:r>
          </a:p>
          <a:p>
            <a:endParaRPr lang="pt-BR" sz="8800" b="1" dirty="0"/>
          </a:p>
          <a:p>
            <a:r>
              <a:rPr lang="pt-BR" sz="8800" dirty="0">
                <a:solidFill>
                  <a:srgbClr val="FFFF00"/>
                </a:solidFill>
              </a:rPr>
              <a:t>fogo</a:t>
            </a:r>
            <a:r>
              <a:rPr lang="pt-BR" sz="8800" dirty="0"/>
              <a:t>, um de seus mais relevan­tes </a:t>
            </a:r>
            <a:r>
              <a:rPr lang="pt-BR" sz="8800" dirty="0">
                <a:solidFill>
                  <a:srgbClr val="FFFF00"/>
                </a:solidFill>
              </a:rPr>
              <a:t>símbolos</a:t>
            </a:r>
            <a:r>
              <a:rPr lang="pt-BR" sz="8800" dirty="0"/>
              <a:t> (a sarça, a descida do E.S em Atos 2; batizados com E.S e fogo...).</a:t>
            </a:r>
            <a:endParaRPr lang="pt-BR" sz="88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0A44BB-5FF9-4126-8682-BC8D9F2FBB88}"/>
              </a:ext>
            </a:extLst>
          </p:cNvPr>
          <p:cNvSpPr txBox="1"/>
          <p:nvPr/>
        </p:nvSpPr>
        <p:spPr>
          <a:xfrm>
            <a:off x="129979" y="494408"/>
            <a:ext cx="24136200" cy="1311128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A Palavra é apresentada como um fogo</a:t>
            </a:r>
          </a:p>
          <a:p>
            <a:endParaRPr lang="pt-BR" sz="4000" b="1" dirty="0"/>
          </a:p>
          <a:p>
            <a:r>
              <a:rPr lang="pt-BR" sz="8800" b="1" dirty="0"/>
              <a:t>Jr 23:29 </a:t>
            </a:r>
            <a:r>
              <a:rPr lang="pt-BR" sz="8800" i="1" dirty="0"/>
              <a:t>Não é a minha </a:t>
            </a:r>
            <a:r>
              <a:rPr lang="pt-BR" sz="8800" i="1" dirty="0">
                <a:solidFill>
                  <a:srgbClr val="FFFF00"/>
                </a:solidFill>
              </a:rPr>
              <a:t>palavra fogo</a:t>
            </a:r>
            <a:r>
              <a:rPr lang="pt-BR" sz="8800" i="1" dirty="0"/>
              <a:t>, diz o SENHOR, e martelo que esmiúça a penha?</a:t>
            </a:r>
            <a:endParaRPr lang="pt-BR" sz="8800" b="1" i="1" dirty="0"/>
          </a:p>
          <a:p>
            <a:r>
              <a:rPr lang="pt-BR" sz="8800" b="1" dirty="0" err="1"/>
              <a:t>Sl</a:t>
            </a:r>
            <a:r>
              <a:rPr lang="pt-BR" sz="8800" b="1" dirty="0"/>
              <a:t> 39:3 </a:t>
            </a:r>
            <a:r>
              <a:rPr lang="pt-BR" sz="8800" i="1" dirty="0" err="1">
                <a:solidFill>
                  <a:srgbClr val="FFFF00"/>
                </a:solidFill>
              </a:rPr>
              <a:t>Esbraseou-se-me</a:t>
            </a:r>
            <a:r>
              <a:rPr lang="pt-BR" sz="8800" i="1" dirty="0"/>
              <a:t> no peito o coração; enquanto eu meditava, ...</a:t>
            </a:r>
            <a:endParaRPr lang="pt-BR" sz="8800" b="1" i="1" dirty="0"/>
          </a:p>
          <a:p>
            <a:r>
              <a:rPr lang="pt-BR" sz="8800" b="1" dirty="0"/>
              <a:t>Lc 24:32 </a:t>
            </a:r>
            <a:r>
              <a:rPr lang="pt-BR" sz="8800" i="1" dirty="0"/>
              <a:t>E disseram um ao outro: Porventura, não nos </a:t>
            </a:r>
            <a:r>
              <a:rPr lang="pt-BR" sz="8800" i="1" dirty="0">
                <a:solidFill>
                  <a:srgbClr val="FFFF00"/>
                </a:solidFill>
              </a:rPr>
              <a:t>ardia o coração</a:t>
            </a:r>
            <a:r>
              <a:rPr lang="pt-BR" sz="8800" i="1" dirty="0"/>
              <a:t>, quando ele, pelo caminho, nos falava, </a:t>
            </a:r>
            <a:r>
              <a:rPr lang="pt-BR" sz="8800" i="1" dirty="0">
                <a:solidFill>
                  <a:srgbClr val="FFFF00"/>
                </a:solidFill>
              </a:rPr>
              <a:t>quando nos expunha as Escrituras</a:t>
            </a:r>
            <a:r>
              <a:rPr lang="pt-BR" sz="8800" i="1" dirty="0"/>
              <a:t>?</a:t>
            </a:r>
            <a:endParaRPr lang="pt-BR" sz="8800" b="1" i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C7741AB-2116-4D71-9589-42715D2D8164}"/>
              </a:ext>
            </a:extLst>
          </p:cNvPr>
          <p:cNvSpPr txBox="1"/>
          <p:nvPr/>
        </p:nvSpPr>
        <p:spPr>
          <a:xfrm>
            <a:off x="89460" y="935070"/>
            <a:ext cx="24136200" cy="8217634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refere-se ao </a:t>
            </a:r>
            <a:r>
              <a:rPr lang="pt-BR" sz="8800" dirty="0">
                <a:solidFill>
                  <a:srgbClr val="FFFF00"/>
                </a:solidFill>
              </a:rPr>
              <a:t>domínio</a:t>
            </a:r>
            <a:r>
              <a:rPr lang="pt-BR" sz="8800" dirty="0"/>
              <a:t> que o espiritual exerce so­bre a sua natureza carnal </a:t>
            </a:r>
          </a:p>
          <a:p>
            <a:endParaRPr lang="pt-BR" sz="8800" dirty="0"/>
          </a:p>
          <a:p>
            <a:r>
              <a:rPr lang="pt-BR" sz="8800" dirty="0"/>
              <a:t>Os </a:t>
            </a:r>
            <a:r>
              <a:rPr lang="pt-BR" sz="8800" dirty="0">
                <a:solidFill>
                  <a:srgbClr val="FFFF00"/>
                </a:solidFill>
              </a:rPr>
              <a:t>frutos do Espírito </a:t>
            </a:r>
            <a:r>
              <a:rPr lang="pt-BR" sz="8800" dirty="0"/>
              <a:t>(amor, alegria paz, ...) </a:t>
            </a:r>
            <a:r>
              <a:rPr lang="pt-BR" sz="8800" dirty="0">
                <a:solidFill>
                  <a:srgbClr val="FFFF00"/>
                </a:solidFill>
              </a:rPr>
              <a:t>sobrepuja as obras da carne </a:t>
            </a:r>
            <a:r>
              <a:rPr lang="pt-BR" sz="8800" dirty="0"/>
              <a:t>( inimizades, ira, discórdias,...)</a:t>
            </a:r>
          </a:p>
        </p:txBody>
      </p:sp>
    </p:spTree>
    <p:extLst>
      <p:ext uri="{BB962C8B-B14F-4D97-AF65-F5344CB8AC3E}">
        <p14:creationId xmlns:p14="http://schemas.microsoft.com/office/powerpoint/2010/main" val="9012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</a:t>
            </a:r>
            <a:r>
              <a:rPr lang="pt-BR" sz="8800" dirty="0">
                <a:solidFill>
                  <a:srgbClr val="FFFF00"/>
                </a:solidFill>
              </a:rPr>
              <a:t>Homem Carnal (Morno)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Nem frio, nem quente (meio termo)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Mesmas obras do Natural; porém, diferente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Não é um Frio que está ficando Quente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Conhece a verdade, contudo não a vive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Se alguém se enquadra na condição dos </a:t>
            </a:r>
            <a:r>
              <a:rPr lang="pt-BR" sz="8800" dirty="0" err="1"/>
              <a:t>laodicenses</a:t>
            </a:r>
            <a:r>
              <a:rPr lang="pt-BR" sz="8800" dirty="0"/>
              <a:t>... A mensagem é a mesma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66099-98DB-4022-83B8-7E361DB833BD}"/>
              </a:ext>
            </a:extLst>
          </p:cNvPr>
          <p:cNvSpPr txBox="1"/>
          <p:nvPr/>
        </p:nvSpPr>
        <p:spPr>
          <a:xfrm>
            <a:off x="91440" y="4156856"/>
            <a:ext cx="24136200" cy="5509200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 err="1"/>
              <a:t>Ap</a:t>
            </a:r>
            <a:r>
              <a:rPr lang="pt-BR" sz="8800" b="1" dirty="0"/>
              <a:t> 3:16 </a:t>
            </a:r>
          </a:p>
          <a:p>
            <a:r>
              <a:rPr lang="pt-BR" sz="8800" dirty="0"/>
              <a:t>Assim, porque </a:t>
            </a:r>
            <a:r>
              <a:rPr lang="pt-BR" sz="8800" dirty="0">
                <a:solidFill>
                  <a:srgbClr val="FFFF00"/>
                </a:solidFill>
              </a:rPr>
              <a:t>és morno </a:t>
            </a:r>
            <a:r>
              <a:rPr lang="pt-BR" sz="8800" dirty="0"/>
              <a:t>e nem és quente nem frio, estou a ponto de </a:t>
            </a:r>
            <a:r>
              <a:rPr lang="pt-BR" sz="8800" dirty="0">
                <a:solidFill>
                  <a:srgbClr val="FFFF00"/>
                </a:solidFill>
              </a:rPr>
              <a:t>vomitar-te</a:t>
            </a:r>
            <a:r>
              <a:rPr lang="pt-BR" sz="8800" dirty="0"/>
              <a:t> da minha boca;</a:t>
            </a:r>
            <a:endParaRPr lang="pt-BR" sz="8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5BA470-8990-4961-9060-3D6BCC632A0C}"/>
              </a:ext>
            </a:extLst>
          </p:cNvPr>
          <p:cNvSpPr txBox="1"/>
          <p:nvPr/>
        </p:nvSpPr>
        <p:spPr>
          <a:xfrm>
            <a:off x="108735" y="1211413"/>
            <a:ext cx="24136200" cy="8217634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Como vimos, o natural comete pecados, mas age com naturalidade (é guiado por sua própria natureza). Já o carnal é aquela pessoa que já </a:t>
            </a:r>
            <a:r>
              <a:rPr lang="pt-BR" sz="8800" dirty="0">
                <a:solidFill>
                  <a:srgbClr val="FFFF00"/>
                </a:solidFill>
              </a:rPr>
              <a:t>conhece a verdade </a:t>
            </a:r>
            <a:r>
              <a:rPr lang="pt-BR" sz="8800" dirty="0"/>
              <a:t>e, por conseguinte, </a:t>
            </a:r>
            <a:r>
              <a:rPr lang="pt-BR" sz="8800" dirty="0">
                <a:solidFill>
                  <a:srgbClr val="FFFF00"/>
                </a:solidFill>
              </a:rPr>
              <a:t>não age por ignorância</a:t>
            </a:r>
            <a:r>
              <a:rPr lang="pt-BR" sz="8800" dirty="0"/>
              <a:t>. Seus pecados são conscientes, </a:t>
            </a:r>
            <a:r>
              <a:rPr lang="pt-BR" sz="8800" dirty="0">
                <a:solidFill>
                  <a:srgbClr val="FFFF00"/>
                </a:solidFill>
              </a:rPr>
              <a:t>verda­deiras iniquidades</a:t>
            </a:r>
            <a:r>
              <a:rPr lang="pt-BR" sz="8800" dirty="0"/>
              <a:t>.</a:t>
            </a:r>
            <a:endParaRPr lang="pt-BR" sz="88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B7171F-0C44-410B-B239-371E361E5B40}"/>
              </a:ext>
            </a:extLst>
          </p:cNvPr>
          <p:cNvSpPr txBox="1"/>
          <p:nvPr/>
        </p:nvSpPr>
        <p:spPr>
          <a:xfrm>
            <a:off x="108735" y="687377"/>
            <a:ext cx="24136200" cy="12280285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pt-BR" sz="8800" dirty="0"/>
              <a:t>É alguém que, </a:t>
            </a:r>
            <a:r>
              <a:rPr lang="pt-BR" sz="8800" dirty="0">
                <a:solidFill>
                  <a:srgbClr val="FFFF00"/>
                </a:solidFill>
              </a:rPr>
              <a:t>estando quente</a:t>
            </a:r>
            <a:r>
              <a:rPr lang="pt-BR" sz="8800" dirty="0"/>
              <a:t>, começa a sofrer um processo de </a:t>
            </a:r>
            <a:r>
              <a:rPr lang="pt-BR" sz="8800" dirty="0">
                <a:solidFill>
                  <a:srgbClr val="FFFF00"/>
                </a:solidFill>
              </a:rPr>
              <a:t>esfriamento</a:t>
            </a:r>
            <a:r>
              <a:rPr lang="pt-BR" sz="8800" dirty="0"/>
              <a:t>. Por isso, Je­sus o chamou de </a:t>
            </a:r>
            <a:r>
              <a:rPr lang="pt-BR" sz="8800" b="1" i="1" dirty="0"/>
              <a:t>“pobre, cego e nu”</a:t>
            </a:r>
            <a:r>
              <a:rPr lang="pt-BR" sz="8800" dirty="0"/>
              <a:t> (</a:t>
            </a:r>
            <a:r>
              <a:rPr lang="pt-BR" sz="8800" dirty="0" err="1"/>
              <a:t>Ap</a:t>
            </a:r>
            <a:r>
              <a:rPr lang="pt-BR" sz="8800" dirty="0"/>
              <a:t> 3.17). </a:t>
            </a:r>
          </a:p>
          <a:p>
            <a:pPr fontAlgn="base"/>
            <a:r>
              <a:rPr lang="pt-BR" sz="8800" dirty="0"/>
              <a:t>O homem natural também está nessa situação, mas ainda está no </a:t>
            </a:r>
            <a:r>
              <a:rPr lang="pt-BR" sz="8800" dirty="0">
                <a:solidFill>
                  <a:srgbClr val="FFFF00"/>
                </a:solidFill>
              </a:rPr>
              <a:t>tem­po da ignorância</a:t>
            </a:r>
            <a:r>
              <a:rPr lang="pt-BR" sz="8800" dirty="0"/>
              <a:t>. Por isso, Jesus disse à igreja de Laodiceia que </a:t>
            </a:r>
            <a:r>
              <a:rPr lang="pt-BR" sz="8800" dirty="0">
                <a:solidFill>
                  <a:srgbClr val="FFFF00"/>
                </a:solidFill>
              </a:rPr>
              <a:t>seria melhor ser frio </a:t>
            </a:r>
            <a:r>
              <a:rPr lang="pt-BR" sz="8800" dirty="0"/>
              <a:t>(</a:t>
            </a:r>
            <a:r>
              <a:rPr lang="pt-BR" sz="8800" dirty="0" err="1"/>
              <a:t>Ap</a:t>
            </a:r>
            <a:r>
              <a:rPr lang="pt-BR" sz="8800" dirty="0"/>
              <a:t> 3.15), pois </a:t>
            </a:r>
            <a:r>
              <a:rPr lang="pt-BR" sz="8800" dirty="0">
                <a:solidFill>
                  <a:srgbClr val="FFFF00"/>
                </a:solidFill>
              </a:rPr>
              <a:t>este encontra-se mais próximo da libertação</a:t>
            </a:r>
            <a:r>
              <a:rPr lang="pt-BR" sz="8800" dirty="0"/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58EF689-BA66-4830-9696-DF4B915BD917}"/>
              </a:ext>
            </a:extLst>
          </p:cNvPr>
          <p:cNvSpPr txBox="1"/>
          <p:nvPr/>
        </p:nvSpPr>
        <p:spPr>
          <a:xfrm>
            <a:off x="103095" y="670803"/>
            <a:ext cx="24136200" cy="12280285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pt-BR" sz="8800" dirty="0"/>
              <a:t>Embora conheça a verdade, o car­nal é aquela pessoa que </a:t>
            </a:r>
            <a:r>
              <a:rPr lang="pt-BR" sz="8800" b="1" i="1" dirty="0">
                <a:solidFill>
                  <a:srgbClr val="FFFF00"/>
                </a:solidFill>
              </a:rPr>
              <a:t>escolhe viver no pecado</a:t>
            </a:r>
            <a:r>
              <a:rPr lang="pt-BR" sz="8800" dirty="0">
                <a:solidFill>
                  <a:srgbClr val="FFFF00"/>
                </a:solidFill>
              </a:rPr>
              <a:t> </a:t>
            </a:r>
            <a:r>
              <a:rPr lang="pt-BR" sz="8800" dirty="0"/>
              <a:t>e sob domínio das obras da carne. </a:t>
            </a:r>
          </a:p>
          <a:p>
            <a:pPr fontAlgn="base"/>
            <a:r>
              <a:rPr lang="pt-BR" sz="8800" dirty="0"/>
              <a:t>Daí a dificuldade de obter forças para retomar o caminho da salvação.</a:t>
            </a:r>
          </a:p>
          <a:p>
            <a:pPr fontAlgn="base"/>
            <a:endParaRPr lang="pt-BR" sz="8800" dirty="0"/>
          </a:p>
          <a:p>
            <a:r>
              <a:rPr lang="pt-BR" sz="8800" b="1" dirty="0"/>
              <a:t>Tg 1:22 </a:t>
            </a:r>
            <a:r>
              <a:rPr lang="pt-BR" sz="8800" dirty="0"/>
              <a:t>E sede </a:t>
            </a:r>
            <a:r>
              <a:rPr lang="pt-BR" sz="8800" dirty="0">
                <a:solidFill>
                  <a:srgbClr val="FFFF00"/>
                </a:solidFill>
              </a:rPr>
              <a:t>cumpridores</a:t>
            </a:r>
            <a:r>
              <a:rPr lang="pt-BR" sz="8800" dirty="0"/>
              <a:t> da palavra e não somente </a:t>
            </a:r>
            <a:r>
              <a:rPr lang="pt-BR" sz="8800" dirty="0">
                <a:solidFill>
                  <a:srgbClr val="FFFF00"/>
                </a:solidFill>
              </a:rPr>
              <a:t>ouvintes</a:t>
            </a:r>
            <a:r>
              <a:rPr lang="pt-BR" sz="8800" dirty="0"/>
              <a:t>, enganando-vos com falsos discursos.</a:t>
            </a:r>
            <a:endParaRPr lang="pt-BR" sz="88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F068FB-7972-4536-A3CF-5881CD4B07FD}"/>
              </a:ext>
            </a:extLst>
          </p:cNvPr>
          <p:cNvSpPr txBox="1"/>
          <p:nvPr/>
        </p:nvSpPr>
        <p:spPr>
          <a:xfrm>
            <a:off x="97080" y="2402232"/>
            <a:ext cx="24136200" cy="8217634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pt-BR" sz="8800" dirty="0"/>
              <a:t>“</a:t>
            </a:r>
            <a:r>
              <a:rPr lang="pt-BR" sz="8800" b="1" i="1" dirty="0"/>
              <a:t>Eu repreendo e castigo a to­dos quantos amo; </a:t>
            </a:r>
            <a:r>
              <a:rPr lang="pt-BR" sz="8800" b="1" i="1" dirty="0">
                <a:solidFill>
                  <a:srgbClr val="FFFF00"/>
                </a:solidFill>
              </a:rPr>
              <a:t>sê, pois, zeloso e arrepende-te</a:t>
            </a:r>
            <a:r>
              <a:rPr lang="pt-BR" sz="8800" b="1" i="1" dirty="0"/>
              <a:t>. Eis que estou à porta e bato; se alguém ouvir a minha voz e abrir a porta, entrarei em sua casa e com ele cearei, e ele, comigo</a:t>
            </a:r>
            <a:r>
              <a:rPr lang="pt-BR" sz="8800" dirty="0"/>
              <a:t>”</a:t>
            </a:r>
            <a:br>
              <a:rPr lang="pt-BR" sz="8800" dirty="0"/>
            </a:br>
            <a:r>
              <a:rPr lang="pt-BR" sz="8800" dirty="0" err="1"/>
              <a:t>Ap</a:t>
            </a:r>
            <a:r>
              <a:rPr lang="pt-BR" sz="8800" dirty="0"/>
              <a:t> 3.19-20.</a:t>
            </a:r>
          </a:p>
        </p:txBody>
      </p:sp>
    </p:spTree>
    <p:extLst>
      <p:ext uri="{BB962C8B-B14F-4D97-AF65-F5344CB8AC3E}">
        <p14:creationId xmlns:p14="http://schemas.microsoft.com/office/powerpoint/2010/main" val="16112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3132</TotalTime>
  <Words>2326</Words>
  <Application>Microsoft Office PowerPoint</Application>
  <PresentationFormat>Personalizar</PresentationFormat>
  <Paragraphs>83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Garamond</vt:lpstr>
      <vt:lpstr>Rockwell</vt:lpstr>
      <vt:lpstr>Damask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Letra Mata e o  Espírito Vivifica</dc:title>
  <dc:creator>A Voz de Deus Igreja</dc:creator>
  <cp:lastModifiedBy>A Voz de Deus Igreja</cp:lastModifiedBy>
  <cp:revision>240</cp:revision>
  <dcterms:created xsi:type="dcterms:W3CDTF">2019-08-18T23:08:32Z</dcterms:created>
  <dcterms:modified xsi:type="dcterms:W3CDTF">2020-01-26T18:43:33Z</dcterms:modified>
</cp:coreProperties>
</file>