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"/>
  </p:notesMasterIdLst>
  <p:sldIdLst>
    <p:sldId id="262" r:id="rId2"/>
    <p:sldId id="293" r:id="rId3"/>
    <p:sldId id="294" r:id="rId4"/>
    <p:sldId id="295" r:id="rId5"/>
  </p:sldIdLst>
  <p:sldSz cx="24336375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E6"/>
    <a:srgbClr val="005CA9"/>
    <a:srgbClr val="007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6372" autoAdjust="0"/>
  </p:normalViewPr>
  <p:slideViewPr>
    <p:cSldViewPr snapToGrid="0">
      <p:cViewPr varScale="1">
        <p:scale>
          <a:sx n="32" d="100"/>
          <a:sy n="32" d="100"/>
        </p:scale>
        <p:origin x="246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Voz de Deus Igreja" userId="c04266b3d68b779c" providerId="LiveId" clId="{4C0539C6-B59C-4E44-BCD1-C04A4FEEE623}"/>
    <pc:docChg chg="undo custSel addSld modSld">
      <pc:chgData name="A Voz de Deus Igreja" userId="c04266b3d68b779c" providerId="LiveId" clId="{4C0539C6-B59C-4E44-BCD1-C04A4FEEE623}" dt="2019-10-18T21:26:46.565" v="955" actId="1076"/>
      <pc:docMkLst>
        <pc:docMk/>
      </pc:docMkLst>
      <pc:sldChg chg="modSp">
        <pc:chgData name="A Voz de Deus Igreja" userId="c04266b3d68b779c" providerId="LiveId" clId="{4C0539C6-B59C-4E44-BCD1-C04A4FEEE623}" dt="2019-10-18T20:08:00.968" v="2" actId="207"/>
        <pc:sldMkLst>
          <pc:docMk/>
          <pc:sldMk cId="2206381887" sldId="277"/>
        </pc:sldMkLst>
        <pc:spChg chg="mod">
          <ac:chgData name="A Voz de Deus Igreja" userId="c04266b3d68b779c" providerId="LiveId" clId="{4C0539C6-B59C-4E44-BCD1-C04A4FEEE623}" dt="2019-10-18T20:08:00.968" v="2" actId="207"/>
          <ac:spMkLst>
            <pc:docMk/>
            <pc:sldMk cId="2206381887" sldId="277"/>
            <ac:spMk id="3" creationId="{D5E48871-9B8D-449E-9A54-F8317AC1F9A5}"/>
          </ac:spMkLst>
        </pc:spChg>
      </pc:sldChg>
      <pc:sldChg chg="addSp modSp modAnim">
        <pc:chgData name="A Voz de Deus Igreja" userId="c04266b3d68b779c" providerId="LiveId" clId="{4C0539C6-B59C-4E44-BCD1-C04A4FEEE623}" dt="2019-10-18T20:14:31.171" v="100" actId="170"/>
        <pc:sldMkLst>
          <pc:docMk/>
          <pc:sldMk cId="740597497" sldId="280"/>
        </pc:sldMkLst>
        <pc:spChg chg="mod ord">
          <ac:chgData name="A Voz de Deus Igreja" userId="c04266b3d68b779c" providerId="LiveId" clId="{4C0539C6-B59C-4E44-BCD1-C04A4FEEE623}" dt="2019-10-18T20:14:31.171" v="100" actId="170"/>
          <ac:spMkLst>
            <pc:docMk/>
            <pc:sldMk cId="740597497" sldId="280"/>
            <ac:spMk id="3" creationId="{D5E48871-9B8D-449E-9A54-F8317AC1F9A5}"/>
          </ac:spMkLst>
        </pc:spChg>
        <pc:spChg chg="add mod">
          <ac:chgData name="A Voz de Deus Igreja" userId="c04266b3d68b779c" providerId="LiveId" clId="{4C0539C6-B59C-4E44-BCD1-C04A4FEEE623}" dt="2019-10-18T20:13:55.809" v="98" actId="113"/>
          <ac:spMkLst>
            <pc:docMk/>
            <pc:sldMk cId="740597497" sldId="280"/>
            <ac:spMk id="6" creationId="{6D000D90-947B-4F07-9748-CD37E2B1F7DF}"/>
          </ac:spMkLst>
        </pc:spChg>
      </pc:sldChg>
      <pc:sldChg chg="addSp delSp modSp modAnim modNotesTx">
        <pc:chgData name="A Voz de Deus Igreja" userId="c04266b3d68b779c" providerId="LiveId" clId="{4C0539C6-B59C-4E44-BCD1-C04A4FEEE623}" dt="2019-10-18T20:51:01.449" v="520" actId="1076"/>
        <pc:sldMkLst>
          <pc:docMk/>
          <pc:sldMk cId="1485582884" sldId="281"/>
        </pc:sldMkLst>
        <pc:spChg chg="mod">
          <ac:chgData name="A Voz de Deus Igreja" userId="c04266b3d68b779c" providerId="LiveId" clId="{4C0539C6-B59C-4E44-BCD1-C04A4FEEE623}" dt="2019-10-18T20:27:06.830" v="144" actId="14100"/>
          <ac:spMkLst>
            <pc:docMk/>
            <pc:sldMk cId="1485582884" sldId="281"/>
            <ac:spMk id="2" creationId="{6AC27BCC-80CB-4A26-8688-EEB2A4CABA39}"/>
          </ac:spMkLst>
        </pc:spChg>
        <pc:spChg chg="mod">
          <ac:chgData name="A Voz de Deus Igreja" userId="c04266b3d68b779c" providerId="LiveId" clId="{4C0539C6-B59C-4E44-BCD1-C04A4FEEE623}" dt="2019-10-18T20:49:30.669" v="475" actId="1076"/>
          <ac:spMkLst>
            <pc:docMk/>
            <pc:sldMk cId="1485582884" sldId="281"/>
            <ac:spMk id="3" creationId="{D5E48871-9B8D-449E-9A54-F8317AC1F9A5}"/>
          </ac:spMkLst>
        </pc:spChg>
        <pc:spChg chg="add del mod">
          <ac:chgData name="A Voz de Deus Igreja" userId="c04266b3d68b779c" providerId="LiveId" clId="{4C0539C6-B59C-4E44-BCD1-C04A4FEEE623}" dt="2019-10-18T20:48:58.747" v="474" actId="20577"/>
          <ac:spMkLst>
            <pc:docMk/>
            <pc:sldMk cId="1485582884" sldId="281"/>
            <ac:spMk id="5" creationId="{8371EEB7-03A8-441F-8C6B-5D536E64E9B5}"/>
          </ac:spMkLst>
        </pc:spChg>
        <pc:spChg chg="add mod ord">
          <ac:chgData name="A Voz de Deus Igreja" userId="c04266b3d68b779c" providerId="LiveId" clId="{4C0539C6-B59C-4E44-BCD1-C04A4FEEE623}" dt="2019-10-18T20:49:49.270" v="476" actId="1076"/>
          <ac:spMkLst>
            <pc:docMk/>
            <pc:sldMk cId="1485582884" sldId="281"/>
            <ac:spMk id="6" creationId="{7BA2D7AC-62E7-4036-8B01-6C50E19BA534}"/>
          </ac:spMkLst>
        </pc:spChg>
        <pc:spChg chg="add mod">
          <ac:chgData name="A Voz de Deus Igreja" userId="c04266b3d68b779c" providerId="LiveId" clId="{4C0539C6-B59C-4E44-BCD1-C04A4FEEE623}" dt="2019-10-18T20:50:54.138" v="519" actId="1076"/>
          <ac:spMkLst>
            <pc:docMk/>
            <pc:sldMk cId="1485582884" sldId="281"/>
            <ac:spMk id="7" creationId="{57D25D6D-95D3-44C7-86E3-68BB927CF1FA}"/>
          </ac:spMkLst>
        </pc:spChg>
        <pc:spChg chg="add mod">
          <ac:chgData name="A Voz de Deus Igreja" userId="c04266b3d68b779c" providerId="LiveId" clId="{4C0539C6-B59C-4E44-BCD1-C04A4FEEE623}" dt="2019-10-18T20:51:01.449" v="520" actId="1076"/>
          <ac:spMkLst>
            <pc:docMk/>
            <pc:sldMk cId="1485582884" sldId="281"/>
            <ac:spMk id="8" creationId="{CAC456CD-A858-4AF0-91B8-FE461BD0E8ED}"/>
          </ac:spMkLst>
        </pc:spChg>
      </pc:sldChg>
      <pc:sldChg chg="addSp delSp modSp add addAnim delAnim modAnim modNotesTx">
        <pc:chgData name="A Voz de Deus Igreja" userId="c04266b3d68b779c" providerId="LiveId" clId="{4C0539C6-B59C-4E44-BCD1-C04A4FEEE623}" dt="2019-10-18T21:16:27.472" v="753" actId="6549"/>
        <pc:sldMkLst>
          <pc:docMk/>
          <pc:sldMk cId="3184939809" sldId="282"/>
        </pc:sldMkLst>
        <pc:spChg chg="mod">
          <ac:chgData name="A Voz de Deus Igreja" userId="c04266b3d68b779c" providerId="LiveId" clId="{4C0539C6-B59C-4E44-BCD1-C04A4FEEE623}" dt="2019-10-18T20:53:01.629" v="569" actId="14100"/>
          <ac:spMkLst>
            <pc:docMk/>
            <pc:sldMk cId="3184939809" sldId="282"/>
            <ac:spMk id="2" creationId="{6AC27BCC-80CB-4A26-8688-EEB2A4CABA39}"/>
          </ac:spMkLst>
        </pc:spChg>
        <pc:spChg chg="add del mod">
          <ac:chgData name="A Voz de Deus Igreja" userId="c04266b3d68b779c" providerId="LiveId" clId="{4C0539C6-B59C-4E44-BCD1-C04A4FEEE623}" dt="2019-10-18T21:04:45.269" v="751" actId="1076"/>
          <ac:spMkLst>
            <pc:docMk/>
            <pc:sldMk cId="3184939809" sldId="282"/>
            <ac:spMk id="3" creationId="{D5E48871-9B8D-449E-9A54-F8317AC1F9A5}"/>
          </ac:spMkLst>
        </pc:spChg>
        <pc:spChg chg="del">
          <ac:chgData name="A Voz de Deus Igreja" userId="c04266b3d68b779c" providerId="LiveId" clId="{4C0539C6-B59C-4E44-BCD1-C04A4FEEE623}" dt="2019-10-18T20:47:40.827" v="416" actId="478"/>
          <ac:spMkLst>
            <pc:docMk/>
            <pc:sldMk cId="3184939809" sldId="282"/>
            <ac:spMk id="5" creationId="{8371EEB7-03A8-441F-8C6B-5D536E64E9B5}"/>
          </ac:spMkLst>
        </pc:spChg>
        <pc:spChg chg="mod">
          <ac:chgData name="A Voz de Deus Igreja" userId="c04266b3d68b779c" providerId="LiveId" clId="{4C0539C6-B59C-4E44-BCD1-C04A4FEEE623}" dt="2019-10-18T21:04:01.678" v="749" actId="1076"/>
          <ac:spMkLst>
            <pc:docMk/>
            <pc:sldMk cId="3184939809" sldId="282"/>
            <ac:spMk id="6" creationId="{6D000D90-947B-4F07-9748-CD37E2B1F7DF}"/>
          </ac:spMkLst>
        </pc:spChg>
        <pc:spChg chg="add mod">
          <ac:chgData name="A Voz de Deus Igreja" userId="c04266b3d68b779c" providerId="LiveId" clId="{4C0539C6-B59C-4E44-BCD1-C04A4FEEE623}" dt="2019-10-18T21:04:24.366" v="750" actId="1076"/>
          <ac:spMkLst>
            <pc:docMk/>
            <pc:sldMk cId="3184939809" sldId="282"/>
            <ac:spMk id="7" creationId="{B59BF914-BBC3-4AAA-B893-E50206AC21B6}"/>
          </ac:spMkLst>
        </pc:spChg>
      </pc:sldChg>
      <pc:sldChg chg="addSp delSp modSp add addAnim delAnim">
        <pc:chgData name="A Voz de Deus Igreja" userId="c04266b3d68b779c" providerId="LiveId" clId="{4C0539C6-B59C-4E44-BCD1-C04A4FEEE623}" dt="2019-10-18T21:26:46.565" v="955" actId="1076"/>
        <pc:sldMkLst>
          <pc:docMk/>
          <pc:sldMk cId="1929152626" sldId="283"/>
        </pc:sldMkLst>
        <pc:spChg chg="mod">
          <ac:chgData name="A Voz de Deus Igreja" userId="c04266b3d68b779c" providerId="LiveId" clId="{4C0539C6-B59C-4E44-BCD1-C04A4FEEE623}" dt="2019-10-18T21:23:29.370" v="898" actId="1036"/>
          <ac:spMkLst>
            <pc:docMk/>
            <pc:sldMk cId="1929152626" sldId="283"/>
            <ac:spMk id="2" creationId="{6AC27BCC-80CB-4A26-8688-EEB2A4CABA39}"/>
          </ac:spMkLst>
        </pc:spChg>
        <pc:spChg chg="add del mod">
          <ac:chgData name="A Voz de Deus Igreja" userId="c04266b3d68b779c" providerId="LiveId" clId="{4C0539C6-B59C-4E44-BCD1-C04A4FEEE623}" dt="2019-10-18T21:26:46.565" v="955" actId="1076"/>
          <ac:spMkLst>
            <pc:docMk/>
            <pc:sldMk cId="1929152626" sldId="283"/>
            <ac:spMk id="3" creationId="{D5E48871-9B8D-449E-9A54-F8317AC1F9A5}"/>
          </ac:spMkLst>
        </pc:spChg>
        <pc:spChg chg="del">
          <ac:chgData name="A Voz de Deus Igreja" userId="c04266b3d68b779c" providerId="LiveId" clId="{4C0539C6-B59C-4E44-BCD1-C04A4FEEE623}" dt="2019-10-18T21:21:59.622" v="866" actId="478"/>
          <ac:spMkLst>
            <pc:docMk/>
            <pc:sldMk cId="1929152626" sldId="283"/>
            <ac:spMk id="5" creationId="{8371EEB7-03A8-441F-8C6B-5D536E64E9B5}"/>
          </ac:spMkLst>
        </pc:spChg>
      </pc:sldChg>
    </pc:docChg>
  </pc:docChgLst>
  <pc:docChgLst>
    <pc:chgData name="A Voz de Deus Igreja" userId="c04266b3d68b779c" providerId="LiveId" clId="{D7FE276A-FC44-4867-B737-C4566FBE759B}"/>
    <pc:docChg chg="undo custSel addSld delSld modSld sldOrd">
      <pc:chgData name="A Voz de Deus Igreja" userId="c04266b3d68b779c" providerId="LiveId" clId="{D7FE276A-FC44-4867-B737-C4566FBE759B}" dt="2019-12-29T19:34:22.397" v="8099" actId="47"/>
      <pc:docMkLst>
        <pc:docMk/>
      </pc:docMkLst>
      <pc:sldChg chg="addSp delSp modSp delAnim modAnim">
        <pc:chgData name="A Voz de Deus Igreja" userId="c04266b3d68b779c" providerId="LiveId" clId="{D7FE276A-FC44-4867-B737-C4566FBE759B}" dt="2019-12-29T16:14:06.113" v="6355" actId="1076"/>
        <pc:sldMkLst>
          <pc:docMk/>
          <pc:sldMk cId="3968366958" sldId="262"/>
        </pc:sldMkLst>
        <pc:spChg chg="add mod">
          <ac:chgData name="A Voz de Deus Igreja" userId="c04266b3d68b779c" providerId="LiveId" clId="{D7FE276A-FC44-4867-B737-C4566FBE759B}" dt="2019-12-29T16:14:06.113" v="6355" actId="1076"/>
          <ac:spMkLst>
            <pc:docMk/>
            <pc:sldMk cId="3968366958" sldId="262"/>
            <ac:spMk id="2" creationId="{B8767528-4FA3-475B-9A84-FDF2515DD43F}"/>
          </ac:spMkLst>
        </pc:spChg>
        <pc:spChg chg="del mod">
          <ac:chgData name="A Voz de Deus Igreja" userId="c04266b3d68b779c" providerId="LiveId" clId="{D7FE276A-FC44-4867-B737-C4566FBE759B}" dt="2019-11-24T20:46:01.848" v="4793" actId="478"/>
          <ac:spMkLst>
            <pc:docMk/>
            <pc:sldMk cId="3968366958" sldId="262"/>
            <ac:spMk id="5" creationId="{8DEECEAE-29D5-499D-9EAA-2451B3B7F122}"/>
          </ac:spMkLst>
        </pc:spChg>
        <pc:picChg chg="del">
          <ac:chgData name="A Voz de Deus Igreja" userId="c04266b3d68b779c" providerId="LiveId" clId="{D7FE276A-FC44-4867-B737-C4566FBE759B}" dt="2019-11-15T20:59:39.454" v="3922" actId="478"/>
          <ac:picMkLst>
            <pc:docMk/>
            <pc:sldMk cId="3968366958" sldId="262"/>
            <ac:picMk id="3" creationId="{2C30D1EA-0006-4D14-971B-1A9C4FBE8D8E}"/>
          </ac:picMkLst>
        </pc:picChg>
      </pc:sldChg>
      <pc:sldChg chg="delSp modSp delAnim">
        <pc:chgData name="A Voz de Deus Igreja" userId="c04266b3d68b779c" providerId="LiveId" clId="{D7FE276A-FC44-4867-B737-C4566FBE759B}" dt="2019-10-27T17:09:50.435" v="222" actId="207"/>
        <pc:sldMkLst>
          <pc:docMk/>
          <pc:sldMk cId="2206381887" sldId="277"/>
        </pc:sldMkLst>
        <pc:spChg chg="mod">
          <ac:chgData name="A Voz de Deus Igreja" userId="c04266b3d68b779c" providerId="LiveId" clId="{D7FE276A-FC44-4867-B737-C4566FBE759B}" dt="2019-10-26T21:33:29.107" v="89" actId="207"/>
          <ac:spMkLst>
            <pc:docMk/>
            <pc:sldMk cId="2206381887" sldId="277"/>
            <ac:spMk id="2" creationId="{6AC27BCC-80CB-4A26-8688-EEB2A4CABA39}"/>
          </ac:spMkLst>
        </pc:spChg>
        <pc:spChg chg="del mod">
          <ac:chgData name="A Voz de Deus Igreja" userId="c04266b3d68b779c" providerId="LiveId" clId="{D7FE276A-FC44-4867-B737-C4566FBE759B}" dt="2019-10-26T21:32:34.582" v="71" actId="478"/>
          <ac:spMkLst>
            <pc:docMk/>
            <pc:sldMk cId="2206381887" sldId="277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09:50.435" v="222" actId="207"/>
          <ac:spMkLst>
            <pc:docMk/>
            <pc:sldMk cId="2206381887" sldId="277"/>
            <ac:spMk id="5" creationId="{8371EEB7-03A8-441F-8C6B-5D536E64E9B5}"/>
          </ac:spMkLst>
        </pc:spChg>
      </pc:sldChg>
      <pc:sldChg chg="addSp delSp modSp">
        <pc:chgData name="A Voz de Deus Igreja" userId="c04266b3d68b779c" providerId="LiveId" clId="{D7FE276A-FC44-4867-B737-C4566FBE759B}" dt="2019-10-27T18:55:05.072" v="1562" actId="478"/>
        <pc:sldMkLst>
          <pc:docMk/>
          <pc:sldMk cId="943602845" sldId="279"/>
        </pc:sldMkLst>
        <pc:spChg chg="del">
          <ac:chgData name="A Voz de Deus Igreja" userId="c04266b3d68b779c" providerId="LiveId" clId="{D7FE276A-FC44-4867-B737-C4566FBE759B}" dt="2019-10-26T21:24:27.246" v="12" actId="478"/>
          <ac:spMkLst>
            <pc:docMk/>
            <pc:sldMk cId="943602845" sldId="279"/>
            <ac:spMk id="2" creationId="{60026C94-3682-4840-B081-485000ED244B}"/>
          </ac:spMkLst>
        </pc:spChg>
        <pc:spChg chg="add del mod">
          <ac:chgData name="A Voz de Deus Igreja" userId="c04266b3d68b779c" providerId="LiveId" clId="{D7FE276A-FC44-4867-B737-C4566FBE759B}" dt="2019-10-27T18:55:05.072" v="1562" actId="478"/>
          <ac:spMkLst>
            <pc:docMk/>
            <pc:sldMk cId="943602845" sldId="279"/>
            <ac:spMk id="4" creationId="{F47336C3-7B0D-4F2D-B934-8FF522C1CC69}"/>
          </ac:spMkLst>
        </pc:spChg>
        <pc:spChg chg="mod">
          <ac:chgData name="A Voz de Deus Igreja" userId="c04266b3d68b779c" providerId="LiveId" clId="{D7FE276A-FC44-4867-B737-C4566FBE759B}" dt="2019-10-27T18:54:58.503" v="1561" actId="20577"/>
          <ac:spMkLst>
            <pc:docMk/>
            <pc:sldMk cId="943602845" sldId="279"/>
            <ac:spMk id="6" creationId="{F9790B56-1701-4606-A5F4-8787F687F3C0}"/>
          </ac:spMkLst>
        </pc:spChg>
      </pc:sldChg>
      <pc:sldChg chg="addSp delSp modSp delAnim modAnim modNotesTx">
        <pc:chgData name="A Voz de Deus Igreja" userId="c04266b3d68b779c" providerId="LiveId" clId="{D7FE276A-FC44-4867-B737-C4566FBE759B}" dt="2019-10-27T18:54:34.385" v="1548" actId="1076"/>
        <pc:sldMkLst>
          <pc:docMk/>
          <pc:sldMk cId="740597497" sldId="280"/>
        </pc:sldMkLst>
        <pc:spChg chg="mod">
          <ac:chgData name="A Voz de Deus Igreja" userId="c04266b3d68b779c" providerId="LiveId" clId="{D7FE276A-FC44-4867-B737-C4566FBE759B}" dt="2019-10-27T18:36:55.328" v="1425" actId="14100"/>
          <ac:spMkLst>
            <pc:docMk/>
            <pc:sldMk cId="740597497" sldId="280"/>
            <ac:spMk id="2" creationId="{6AC27BCC-80CB-4A26-8688-EEB2A4CABA39}"/>
          </ac:spMkLst>
        </pc:spChg>
        <pc:spChg chg="mod">
          <ac:chgData name="A Voz de Deus Igreja" userId="c04266b3d68b779c" providerId="LiveId" clId="{D7FE276A-FC44-4867-B737-C4566FBE759B}" dt="2019-10-27T18:54:34.385" v="1548" actId="1076"/>
          <ac:spMkLst>
            <pc:docMk/>
            <pc:sldMk cId="740597497" sldId="280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14:15.075" v="340" actId="207"/>
          <ac:spMkLst>
            <pc:docMk/>
            <pc:sldMk cId="740597497" sldId="280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8:54:34.385" v="1548" actId="1076"/>
          <ac:spMkLst>
            <pc:docMk/>
            <pc:sldMk cId="740597497" sldId="280"/>
            <ac:spMk id="6" creationId="{553A3070-0388-4284-A8DD-97D1EA985858}"/>
          </ac:spMkLst>
        </pc:spChg>
        <pc:spChg chg="del">
          <ac:chgData name="A Voz de Deus Igreja" userId="c04266b3d68b779c" providerId="LiveId" clId="{D7FE276A-FC44-4867-B737-C4566FBE759B}" dt="2019-10-26T21:36:16.459" v="139" actId="478"/>
          <ac:spMkLst>
            <pc:docMk/>
            <pc:sldMk cId="740597497" sldId="280"/>
            <ac:spMk id="6" creationId="{6D000D90-947B-4F07-9748-CD37E2B1F7DF}"/>
          </ac:spMkLst>
        </pc:spChg>
      </pc:sldChg>
      <pc:sldChg chg="del">
        <pc:chgData name="A Voz de Deus Igreja" userId="c04266b3d68b779c" providerId="LiveId" clId="{D7FE276A-FC44-4867-B737-C4566FBE759B}" dt="2019-10-26T21:23:16.408" v="0" actId="2696"/>
        <pc:sldMkLst>
          <pc:docMk/>
          <pc:sldMk cId="1485582884" sldId="281"/>
        </pc:sldMkLst>
      </pc:sldChg>
      <pc:sldChg chg="add del">
        <pc:chgData name="A Voz de Deus Igreja" userId="c04266b3d68b779c" providerId="LiveId" clId="{D7FE276A-FC44-4867-B737-C4566FBE759B}" dt="2019-10-26T21:24:12.486" v="11" actId="2696"/>
        <pc:sldMkLst>
          <pc:docMk/>
          <pc:sldMk cId="2026968248" sldId="281"/>
        </pc:sldMkLst>
      </pc:sldChg>
      <pc:sldChg chg="addSp modSp del modAnim">
        <pc:chgData name="A Voz de Deus Igreja" userId="c04266b3d68b779c" providerId="LiveId" clId="{D7FE276A-FC44-4867-B737-C4566FBE759B}" dt="2019-11-08T22:33:14.351" v="3506" actId="2696"/>
        <pc:sldMkLst>
          <pc:docMk/>
          <pc:sldMk cId="1961858469" sldId="282"/>
        </pc:sldMkLst>
        <pc:spChg chg="add mod">
          <ac:chgData name="A Voz de Deus Igreja" userId="c04266b3d68b779c" providerId="LiveId" clId="{D7FE276A-FC44-4867-B737-C4566FBE759B}" dt="2019-11-03T18:31:34.578" v="3465" actId="1076"/>
          <ac:spMkLst>
            <pc:docMk/>
            <pc:sldMk cId="1961858469" sldId="282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2:39:25.974" v="1755" actId="404"/>
          <ac:spMkLst>
            <pc:docMk/>
            <pc:sldMk cId="1961858469" sldId="282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1-03T18:31:35.421" v="3466" actId="1076"/>
          <ac:spMkLst>
            <pc:docMk/>
            <pc:sldMk cId="1961858469" sldId="282"/>
            <ac:spMk id="4" creationId="{52246923-35EE-4DC6-94DB-8BE6BDBEA810}"/>
          </ac:spMkLst>
        </pc:spChg>
        <pc:picChg chg="add mod modCrop">
          <ac:chgData name="A Voz de Deus Igreja" userId="c04266b3d68b779c" providerId="LiveId" clId="{D7FE276A-FC44-4867-B737-C4566FBE759B}" dt="2019-11-03T18:34:01.569" v="3472" actId="1076"/>
          <ac:picMkLst>
            <pc:docMk/>
            <pc:sldMk cId="1961858469" sldId="282"/>
            <ac:picMk id="6" creationId="{EBDABC1D-6570-44D6-B62E-62B4ADAA612D}"/>
          </ac:picMkLst>
        </pc:picChg>
        <pc:picChg chg="add mod">
          <ac:chgData name="A Voz de Deus Igreja" userId="c04266b3d68b779c" providerId="LiveId" clId="{D7FE276A-FC44-4867-B737-C4566FBE759B}" dt="2019-11-03T18:39:51.566" v="3505" actId="1076"/>
          <ac:picMkLst>
            <pc:docMk/>
            <pc:sldMk cId="1961858469" sldId="282"/>
            <ac:picMk id="8" creationId="{72034346-F941-406F-95B9-DF9D842EC2F4}"/>
          </ac:picMkLst>
        </pc:picChg>
      </pc:sldChg>
      <pc:sldChg chg="del">
        <pc:chgData name="A Voz de Deus Igreja" userId="c04266b3d68b779c" providerId="LiveId" clId="{D7FE276A-FC44-4867-B737-C4566FBE759B}" dt="2019-10-26T21:23:16.908" v="1" actId="2696"/>
        <pc:sldMkLst>
          <pc:docMk/>
          <pc:sldMk cId="3184939809" sldId="282"/>
        </pc:sldMkLst>
      </pc:sldChg>
      <pc:sldChg chg="delSp modSp add del delAnim modAnim modNotesTx">
        <pc:chgData name="A Voz de Deus Igreja" userId="c04266b3d68b779c" providerId="LiveId" clId="{D7FE276A-FC44-4867-B737-C4566FBE759B}" dt="2019-11-08T22:33:15.234" v="3507" actId="2696"/>
        <pc:sldMkLst>
          <pc:docMk/>
          <pc:sldMk cId="622976579" sldId="283"/>
        </pc:sldMkLst>
        <pc:spChg chg="del mod">
          <ac:chgData name="A Voz de Deus Igreja" userId="c04266b3d68b779c" providerId="LiveId" clId="{D7FE276A-FC44-4867-B737-C4566FBE759B}" dt="2019-11-01T23:02:39.534" v="1905" actId="478"/>
          <ac:spMkLst>
            <pc:docMk/>
            <pc:sldMk cId="622976579" sldId="283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3:02:47.486" v="1906" actId="122"/>
          <ac:spMkLst>
            <pc:docMk/>
            <pc:sldMk cId="622976579" sldId="283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1T22:57:35.733" v="1844" actId="478"/>
          <ac:spMkLst>
            <pc:docMk/>
            <pc:sldMk cId="622976579" sldId="283"/>
            <ac:spMk id="4" creationId="{52246923-35EE-4DC6-94DB-8BE6BDBEA810}"/>
          </ac:spMkLst>
        </pc:spChg>
      </pc:sldChg>
      <pc:sldChg chg="del">
        <pc:chgData name="A Voz de Deus Igreja" userId="c04266b3d68b779c" providerId="LiveId" clId="{D7FE276A-FC44-4867-B737-C4566FBE759B}" dt="2019-10-26T21:23:16.940" v="2" actId="2696"/>
        <pc:sldMkLst>
          <pc:docMk/>
          <pc:sldMk cId="1929152626" sldId="283"/>
        </pc:sldMkLst>
      </pc:sldChg>
      <pc:sldChg chg="addSp delSp modSp add del">
        <pc:chgData name="A Voz de Deus Igreja" userId="c04266b3d68b779c" providerId="LiveId" clId="{D7FE276A-FC44-4867-B737-C4566FBE759B}" dt="2019-11-01T22:57:30.192" v="1842" actId="2696"/>
        <pc:sldMkLst>
          <pc:docMk/>
          <pc:sldMk cId="3202111743" sldId="283"/>
        </pc:sldMkLst>
        <pc:spChg chg="del">
          <ac:chgData name="A Voz de Deus Igreja" userId="c04266b3d68b779c" providerId="LiveId" clId="{D7FE276A-FC44-4867-B737-C4566FBE759B}" dt="2019-11-01T22:56:34.355" v="1837" actId="478"/>
          <ac:spMkLst>
            <pc:docMk/>
            <pc:sldMk cId="3202111743" sldId="283"/>
            <ac:spMk id="2" creationId="{5365F74E-B229-4460-B351-3AC5F08A405B}"/>
          </ac:spMkLst>
        </pc:spChg>
        <pc:spChg chg="del mod">
          <ac:chgData name="A Voz de Deus Igreja" userId="c04266b3d68b779c" providerId="LiveId" clId="{D7FE276A-FC44-4867-B737-C4566FBE759B}" dt="2019-11-01T22:57:28.616" v="1841" actId="478"/>
          <ac:spMkLst>
            <pc:docMk/>
            <pc:sldMk cId="3202111743" sldId="283"/>
            <ac:spMk id="3" creationId="{DB0416DF-1EAA-47C6-9E81-0B283F114118}"/>
          </ac:spMkLst>
        </pc:spChg>
        <pc:spChg chg="add mod">
          <ac:chgData name="A Voz de Deus Igreja" userId="c04266b3d68b779c" providerId="LiveId" clId="{D7FE276A-FC44-4867-B737-C4566FBE759B}" dt="2019-11-01T22:57:28.616" v="1841" actId="478"/>
          <ac:spMkLst>
            <pc:docMk/>
            <pc:sldMk cId="3202111743" sldId="283"/>
            <ac:spMk id="5" creationId="{CE8E876F-074C-404E-97CD-23B9285C6F13}"/>
          </ac:spMkLst>
        </pc:spChg>
      </pc:sldChg>
      <pc:sldChg chg="del">
        <pc:chgData name="A Voz de Deus Igreja" userId="c04266b3d68b779c" providerId="LiveId" clId="{D7FE276A-FC44-4867-B737-C4566FBE759B}" dt="2019-10-26T21:23:16.986" v="3" actId="2696"/>
        <pc:sldMkLst>
          <pc:docMk/>
          <pc:sldMk cId="1187525654" sldId="284"/>
        </pc:sldMkLst>
      </pc:sldChg>
      <pc:sldChg chg="delSp modSp add del delAnim modAnim modNotesTx">
        <pc:chgData name="A Voz de Deus Igreja" userId="c04266b3d68b779c" providerId="LiveId" clId="{D7FE276A-FC44-4867-B737-C4566FBE759B}" dt="2019-11-08T22:33:15.731" v="3508" actId="2696"/>
        <pc:sldMkLst>
          <pc:docMk/>
          <pc:sldMk cId="3612127432" sldId="284"/>
        </pc:sldMkLst>
        <pc:spChg chg="del mod">
          <ac:chgData name="A Voz de Deus Igreja" userId="c04266b3d68b779c" providerId="LiveId" clId="{D7FE276A-FC44-4867-B737-C4566FBE759B}" dt="2019-11-01T23:10:09.811" v="1958" actId="478"/>
          <ac:spMkLst>
            <pc:docMk/>
            <pc:sldMk cId="3612127432" sldId="284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3:10:04.912" v="1957" actId="403"/>
          <ac:spMkLst>
            <pc:docMk/>
            <pc:sldMk cId="3612127432" sldId="284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1T23:03:02.869" v="1908" actId="478"/>
          <ac:spMkLst>
            <pc:docMk/>
            <pc:sldMk cId="3612127432" sldId="284"/>
            <ac:spMk id="4" creationId="{52246923-35EE-4DC6-94DB-8BE6BDBEA810}"/>
          </ac:spMkLst>
        </pc:spChg>
      </pc:sldChg>
      <pc:sldChg chg="addSp delSp modSp add del delAnim modAnim modNotesTx">
        <pc:chgData name="A Voz de Deus Igreja" userId="c04266b3d68b779c" providerId="LiveId" clId="{D7FE276A-FC44-4867-B737-C4566FBE759B}" dt="2019-11-08T22:33:16.552" v="3509" actId="2696"/>
        <pc:sldMkLst>
          <pc:docMk/>
          <pc:sldMk cId="1903188839" sldId="285"/>
        </pc:sldMkLst>
        <pc:spChg chg="mod">
          <ac:chgData name="A Voz de Deus Igreja" userId="c04266b3d68b779c" providerId="LiveId" clId="{D7FE276A-FC44-4867-B737-C4566FBE759B}" dt="2019-11-01T23:35:29.363" v="2188" actId="207"/>
          <ac:spMkLst>
            <pc:docMk/>
            <pc:sldMk cId="1903188839" sldId="285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3:33:39.106" v="2183" actId="207"/>
          <ac:spMkLst>
            <pc:docMk/>
            <pc:sldMk cId="1903188839" sldId="285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1T23:16:11.399" v="1963" actId="478"/>
          <ac:spMkLst>
            <pc:docMk/>
            <pc:sldMk cId="1903188839" sldId="285"/>
            <ac:spMk id="4" creationId="{52246923-35EE-4DC6-94DB-8BE6BDBEA810}"/>
          </ac:spMkLst>
        </pc:spChg>
        <pc:spChg chg="add mod">
          <ac:chgData name="A Voz de Deus Igreja" userId="c04266b3d68b779c" providerId="LiveId" clId="{D7FE276A-FC44-4867-B737-C4566FBE759B}" dt="2019-11-01T23:37:31.516" v="2196" actId="255"/>
          <ac:spMkLst>
            <pc:docMk/>
            <pc:sldMk cId="1903188839" sldId="285"/>
            <ac:spMk id="5" creationId="{7D5327B5-B0C0-46E5-BF19-655C1ED47563}"/>
          </ac:spMkLst>
        </pc:spChg>
      </pc:sldChg>
      <pc:sldChg chg="addSp delSp modSp add del modAnim modNotesTx">
        <pc:chgData name="A Voz de Deus Igreja" userId="c04266b3d68b779c" providerId="LiveId" clId="{D7FE276A-FC44-4867-B737-C4566FBE759B}" dt="2019-11-08T22:33:17.326" v="3510" actId="2696"/>
        <pc:sldMkLst>
          <pc:docMk/>
          <pc:sldMk cId="3345203341" sldId="286"/>
        </pc:sldMkLst>
        <pc:spChg chg="mod">
          <ac:chgData name="A Voz de Deus Igreja" userId="c04266b3d68b779c" providerId="LiveId" clId="{D7FE276A-FC44-4867-B737-C4566FBE759B}" dt="2019-11-03T16:50:20.105" v="2615" actId="207"/>
          <ac:spMkLst>
            <pc:docMk/>
            <pc:sldMk cId="3345203341" sldId="286"/>
            <ac:spMk id="3" creationId="{BA30B564-62B9-4AC1-972A-3426C3FD2406}"/>
          </ac:spMkLst>
        </pc:spChg>
        <pc:spChg chg="add del">
          <ac:chgData name="A Voz de Deus Igreja" userId="c04266b3d68b779c" providerId="LiveId" clId="{D7FE276A-FC44-4867-B737-C4566FBE759B}" dt="2019-11-01T23:38:35.998" v="2199"/>
          <ac:spMkLst>
            <pc:docMk/>
            <pc:sldMk cId="3345203341" sldId="286"/>
            <ac:spMk id="4" creationId="{E583AD54-CDF4-403C-A9DF-DE6AAAB5B3ED}"/>
          </ac:spMkLst>
        </pc:spChg>
        <pc:spChg chg="add mod">
          <ac:chgData name="A Voz de Deus Igreja" userId="c04266b3d68b779c" providerId="LiveId" clId="{D7FE276A-FC44-4867-B737-C4566FBE759B}" dt="2019-11-03T16:50:38.384" v="2616" actId="1076"/>
          <ac:spMkLst>
            <pc:docMk/>
            <pc:sldMk cId="3345203341" sldId="286"/>
            <ac:spMk id="5" creationId="{7095E1F7-FFED-4DE5-B270-E073688C71E4}"/>
          </ac:spMkLst>
        </pc:spChg>
        <pc:spChg chg="add mod">
          <ac:chgData name="A Voz de Deus Igreja" userId="c04266b3d68b779c" providerId="LiveId" clId="{D7FE276A-FC44-4867-B737-C4566FBE759B}" dt="2019-11-02T00:03:42.106" v="2609" actId="1076"/>
          <ac:spMkLst>
            <pc:docMk/>
            <pc:sldMk cId="3345203341" sldId="286"/>
            <ac:spMk id="6" creationId="{C2925950-D9FA-4D65-8ED4-6AC4BCE4CF82}"/>
          </ac:spMkLst>
        </pc:spChg>
      </pc:sldChg>
      <pc:sldChg chg="addSp modSp add">
        <pc:chgData name="A Voz de Deus Igreja" userId="c04266b3d68b779c" providerId="LiveId" clId="{D7FE276A-FC44-4867-B737-C4566FBE759B}" dt="2019-10-26T21:24:07.597" v="10" actId="207"/>
        <pc:sldMkLst>
          <pc:docMk/>
          <pc:sldMk cId="266349550" sldId="287"/>
        </pc:sldMkLst>
        <pc:spChg chg="add mod ord">
          <ac:chgData name="A Voz de Deus Igreja" userId="c04266b3d68b779c" providerId="LiveId" clId="{D7FE276A-FC44-4867-B737-C4566FBE759B}" dt="2019-10-26T21:24:07.597" v="10" actId="207"/>
          <ac:spMkLst>
            <pc:docMk/>
            <pc:sldMk cId="266349550" sldId="287"/>
            <ac:spMk id="4" creationId="{9A7373B0-66BD-42D7-B32D-A143B1C82B09}"/>
          </ac:spMkLst>
        </pc:spChg>
        <pc:picChg chg="mod">
          <ac:chgData name="A Voz de Deus Igreja" userId="c04266b3d68b779c" providerId="LiveId" clId="{D7FE276A-FC44-4867-B737-C4566FBE759B}" dt="2019-10-26T21:23:44.085" v="7" actId="167"/>
          <ac:picMkLst>
            <pc:docMk/>
            <pc:sldMk cId="266349550" sldId="287"/>
            <ac:picMk id="2052" creationId="{4D7C35E4-346F-42BF-9910-5903DBA9FCE3}"/>
          </ac:picMkLst>
        </pc:picChg>
      </pc:sldChg>
      <pc:sldChg chg="addSp delSp modSp add del delAnim modAnim modNotesTx">
        <pc:chgData name="A Voz de Deus Igreja" userId="c04266b3d68b779c" providerId="LiveId" clId="{D7FE276A-FC44-4867-B737-C4566FBE759B}" dt="2019-11-15T21:25:31.799" v="4057" actId="20577"/>
        <pc:sldMkLst>
          <pc:docMk/>
          <pc:sldMk cId="2913350128" sldId="287"/>
        </pc:sldMkLst>
        <pc:spChg chg="mod">
          <ac:chgData name="A Voz de Deus Igreja" userId="c04266b3d68b779c" providerId="LiveId" clId="{D7FE276A-FC44-4867-B737-C4566FBE759B}" dt="2019-11-15T21:17:08.770" v="4042" actId="255"/>
          <ac:spMkLst>
            <pc:docMk/>
            <pc:sldMk cId="2913350128" sldId="287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3T16:51:06.492" v="2618" actId="478"/>
          <ac:spMkLst>
            <pc:docMk/>
            <pc:sldMk cId="2913350128" sldId="287"/>
            <ac:spMk id="5" creationId="{7095E1F7-FFED-4DE5-B270-E073688C71E4}"/>
          </ac:spMkLst>
        </pc:spChg>
        <pc:spChg chg="add mod">
          <ac:chgData name="A Voz de Deus Igreja" userId="c04266b3d68b779c" providerId="LiveId" clId="{D7FE276A-FC44-4867-B737-C4566FBE759B}" dt="2019-11-15T21:20:56.796" v="4056" actId="1038"/>
          <ac:spMkLst>
            <pc:docMk/>
            <pc:sldMk cId="2913350128" sldId="287"/>
            <ac:spMk id="5" creationId="{D0E170BA-372E-45AF-B6B8-B8C140D67F52}"/>
          </ac:spMkLst>
        </pc:spChg>
        <pc:spChg chg="mod">
          <ac:chgData name="A Voz de Deus Igreja" userId="c04266b3d68b779c" providerId="LiveId" clId="{D7FE276A-FC44-4867-B737-C4566FBE759B}" dt="2019-11-15T21:20:47.725" v="4053" actId="1076"/>
          <ac:spMkLst>
            <pc:docMk/>
            <pc:sldMk cId="2913350128" sldId="287"/>
            <ac:spMk id="6" creationId="{C2925950-D9FA-4D65-8ED4-6AC4BCE4CF82}"/>
          </ac:spMkLst>
        </pc:spChg>
        <pc:spChg chg="add del mod">
          <ac:chgData name="A Voz de Deus Igreja" userId="c04266b3d68b779c" providerId="LiveId" clId="{D7FE276A-FC44-4867-B737-C4566FBE759B}" dt="2019-11-08T22:34:28.420" v="3558" actId="478"/>
          <ac:spMkLst>
            <pc:docMk/>
            <pc:sldMk cId="2913350128" sldId="287"/>
            <ac:spMk id="7" creationId="{7AADE7EC-8D9E-4119-861A-67E367EE4681}"/>
          </ac:spMkLst>
        </pc:spChg>
        <pc:spChg chg="add del mod">
          <ac:chgData name="A Voz de Deus Igreja" userId="c04266b3d68b779c" providerId="LiveId" clId="{D7FE276A-FC44-4867-B737-C4566FBE759B}" dt="2019-11-08T22:34:25.432" v="3557" actId="478"/>
          <ac:spMkLst>
            <pc:docMk/>
            <pc:sldMk cId="2913350128" sldId="287"/>
            <ac:spMk id="8" creationId="{C4CC4BA5-D5D4-48D9-83B1-9C59D724DF2D}"/>
          </ac:spMkLst>
        </pc:spChg>
        <pc:spChg chg="add del mod">
          <ac:chgData name="A Voz de Deus Igreja" userId="c04266b3d68b779c" providerId="LiveId" clId="{D7FE276A-FC44-4867-B737-C4566FBE759B}" dt="2019-11-08T22:34:11.295" v="3515" actId="478"/>
          <ac:spMkLst>
            <pc:docMk/>
            <pc:sldMk cId="2913350128" sldId="287"/>
            <ac:spMk id="9" creationId="{D08C5AD6-EF2F-47E8-B5C1-D93699871859}"/>
          </ac:spMkLst>
        </pc:spChg>
        <pc:spChg chg="add del mod">
          <ac:chgData name="A Voz de Deus Igreja" userId="c04266b3d68b779c" providerId="LiveId" clId="{D7FE276A-FC44-4867-B737-C4566FBE759B}" dt="2019-11-08T22:34:09.280" v="3514" actId="478"/>
          <ac:spMkLst>
            <pc:docMk/>
            <pc:sldMk cId="2913350128" sldId="287"/>
            <ac:spMk id="10" creationId="{F93C2E6F-F77D-416D-9FD8-3D8766713267}"/>
          </ac:spMkLst>
        </pc:spChg>
        <pc:spChg chg="add del mod">
          <ac:chgData name="A Voz de Deus Igreja" userId="c04266b3d68b779c" providerId="LiveId" clId="{D7FE276A-FC44-4867-B737-C4566FBE759B}" dt="2019-11-15T20:59:17.061" v="3920" actId="478"/>
          <ac:spMkLst>
            <pc:docMk/>
            <pc:sldMk cId="2913350128" sldId="287"/>
            <ac:spMk id="11" creationId="{4FEE84F6-4810-4C2E-B28C-EA643DAF8C28}"/>
          </ac:spMkLst>
        </pc:spChg>
        <pc:spChg chg="add mod">
          <ac:chgData name="A Voz de Deus Igreja" userId="c04266b3d68b779c" providerId="LiveId" clId="{D7FE276A-FC44-4867-B737-C4566FBE759B}" dt="2019-11-03T18:02:29.033" v="3381" actId="571"/>
          <ac:spMkLst>
            <pc:docMk/>
            <pc:sldMk cId="2913350128" sldId="287"/>
            <ac:spMk id="11" creationId="{7A8CC4D5-748D-4732-B6D5-EEE4D9CC01F9}"/>
          </ac:spMkLst>
        </pc:spChg>
      </pc:sldChg>
      <pc:sldChg chg="delSp modSp add delAnim modNotesTx">
        <pc:chgData name="A Voz de Deus Igreja" userId="c04266b3d68b779c" providerId="LiveId" clId="{D7FE276A-FC44-4867-B737-C4566FBE759B}" dt="2019-10-27T17:20:41.910" v="370" actId="115"/>
        <pc:sldMkLst>
          <pc:docMk/>
          <pc:sldMk cId="1178883581" sldId="288"/>
        </pc:sldMkLst>
        <pc:spChg chg="mod">
          <ac:chgData name="A Voz de Deus Igreja" userId="c04266b3d68b779c" providerId="LiveId" clId="{D7FE276A-FC44-4867-B737-C4566FBE759B}" dt="2019-10-27T17:20:41.910" v="370" actId="115"/>
          <ac:spMkLst>
            <pc:docMk/>
            <pc:sldMk cId="1178883581" sldId="288"/>
            <ac:spMk id="2" creationId="{6AC27BCC-80CB-4A26-8688-EEB2A4CABA39}"/>
          </ac:spMkLst>
        </pc:spChg>
        <pc:spChg chg="del">
          <ac:chgData name="A Voz de Deus Igreja" userId="c04266b3d68b779c" providerId="LiveId" clId="{D7FE276A-FC44-4867-B737-C4566FBE759B}" dt="2019-10-27T17:20:33.040" v="369" actId="478"/>
          <ac:spMkLst>
            <pc:docMk/>
            <pc:sldMk cId="1178883581" sldId="288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19:33.484" v="368" actId="1035"/>
          <ac:spMkLst>
            <pc:docMk/>
            <pc:sldMk cId="1178883581" sldId="288"/>
            <ac:spMk id="5" creationId="{8371EEB7-03A8-441F-8C6B-5D536E64E9B5}"/>
          </ac:spMkLst>
        </pc:spChg>
      </pc:sldChg>
      <pc:sldChg chg="addSp delSp modSp add delAnim modAnim modNotesTx">
        <pc:chgData name="A Voz de Deus Igreja" userId="c04266b3d68b779c" providerId="LiveId" clId="{D7FE276A-FC44-4867-B737-C4566FBE759B}" dt="2019-11-16T18:54:38.291" v="4790" actId="1037"/>
        <pc:sldMkLst>
          <pc:docMk/>
          <pc:sldMk cId="2504061972" sldId="288"/>
        </pc:sldMkLst>
        <pc:spChg chg="mod">
          <ac:chgData name="A Voz de Deus Igreja" userId="c04266b3d68b779c" providerId="LiveId" clId="{D7FE276A-FC44-4867-B737-C4566FBE759B}" dt="2019-11-16T18:51:38.896" v="4776" actId="20577"/>
          <ac:spMkLst>
            <pc:docMk/>
            <pc:sldMk cId="2504061972" sldId="288"/>
            <ac:spMk id="3" creationId="{BA30B564-62B9-4AC1-972A-3426C3FD2406}"/>
          </ac:spMkLst>
        </pc:spChg>
        <pc:spChg chg="del mod">
          <ac:chgData name="A Voz de Deus Igreja" userId="c04266b3d68b779c" providerId="LiveId" clId="{D7FE276A-FC44-4867-B737-C4566FBE759B}" dt="2019-11-16T18:53:42.043" v="4784" actId="478"/>
          <ac:spMkLst>
            <pc:docMk/>
            <pc:sldMk cId="2504061972" sldId="288"/>
            <ac:spMk id="5" creationId="{D0E170BA-372E-45AF-B6B8-B8C140D67F52}"/>
          </ac:spMkLst>
        </pc:spChg>
        <pc:spChg chg="del">
          <ac:chgData name="A Voz de Deus Igreja" userId="c04266b3d68b779c" providerId="LiveId" clId="{D7FE276A-FC44-4867-B737-C4566FBE759B}" dt="2019-11-15T21:26:37.806" v="4060" actId="478"/>
          <ac:spMkLst>
            <pc:docMk/>
            <pc:sldMk cId="2504061972" sldId="288"/>
            <ac:spMk id="6" creationId="{C2925950-D9FA-4D65-8ED4-6AC4BCE4CF82}"/>
          </ac:spMkLst>
        </pc:spChg>
        <pc:spChg chg="add del mod">
          <ac:chgData name="A Voz de Deus Igreja" userId="c04266b3d68b779c" providerId="LiveId" clId="{D7FE276A-FC44-4867-B737-C4566FBE759B}" dt="2019-11-16T18:52:19.804" v="4778" actId="478"/>
          <ac:spMkLst>
            <pc:docMk/>
            <pc:sldMk cId="2504061972" sldId="288"/>
            <ac:spMk id="7" creationId="{04381596-08D5-418B-A6A4-272E87BC5D82}"/>
          </ac:spMkLst>
        </pc:spChg>
        <pc:spChg chg="add del mod">
          <ac:chgData name="A Voz de Deus Igreja" userId="c04266b3d68b779c" providerId="LiveId" clId="{D7FE276A-FC44-4867-B737-C4566FBE759B}" dt="2019-11-16T18:53:22.434" v="4781" actId="478"/>
          <ac:spMkLst>
            <pc:docMk/>
            <pc:sldMk cId="2504061972" sldId="288"/>
            <ac:spMk id="8" creationId="{60C6968E-3584-4D3E-83EF-9A00FC832B59}"/>
          </ac:spMkLst>
        </pc:spChg>
        <pc:spChg chg="add mod">
          <ac:chgData name="A Voz de Deus Igreja" userId="c04266b3d68b779c" providerId="LiveId" clId="{D7FE276A-FC44-4867-B737-C4566FBE759B}" dt="2019-11-16T18:54:38.291" v="4790" actId="1037"/>
          <ac:spMkLst>
            <pc:docMk/>
            <pc:sldMk cId="2504061972" sldId="288"/>
            <ac:spMk id="9" creationId="{21001D96-D89D-4D71-BCC3-14D9AC729F3E}"/>
          </ac:spMkLst>
        </pc:spChg>
        <pc:spChg chg="add mod">
          <ac:chgData name="A Voz de Deus Igreja" userId="c04266b3d68b779c" providerId="LiveId" clId="{D7FE276A-FC44-4867-B737-C4566FBE759B}" dt="2019-11-16T18:54:31.292" v="4786" actId="1076"/>
          <ac:spMkLst>
            <pc:docMk/>
            <pc:sldMk cId="2504061972" sldId="288"/>
            <ac:spMk id="10" creationId="{71FF3979-E98B-4058-99AC-D43FCE68BAFA}"/>
          </ac:spMkLst>
        </pc:spChg>
        <pc:spChg chg="add del">
          <ac:chgData name="A Voz de Deus Igreja" userId="c04266b3d68b779c" providerId="LiveId" clId="{D7FE276A-FC44-4867-B737-C4566FBE759B}" dt="2019-11-15T21:50:13.195" v="4323" actId="478"/>
          <ac:spMkLst>
            <pc:docMk/>
            <pc:sldMk cId="2504061972" sldId="288"/>
            <ac:spMk id="11" creationId="{F420F47F-55E9-45F2-AEC1-D266CBB9CD93}"/>
          </ac:spMkLst>
        </pc:spChg>
        <pc:spChg chg="add mod">
          <ac:chgData name="A Voz de Deus Igreja" userId="c04266b3d68b779c" providerId="LiveId" clId="{D7FE276A-FC44-4867-B737-C4566FBE759B}" dt="2019-11-16T18:54:21.310" v="4785" actId="1076"/>
          <ac:spMkLst>
            <pc:docMk/>
            <pc:sldMk cId="2504061972" sldId="288"/>
            <ac:spMk id="12" creationId="{5627830D-F459-4F7E-9B80-D243D4EF960D}"/>
          </ac:spMkLst>
        </pc:spChg>
      </pc:sldChg>
      <pc:sldChg chg="del">
        <pc:chgData name="A Voz de Deus Igreja" userId="c04266b3d68b779c" providerId="LiveId" clId="{D7FE276A-FC44-4867-B737-C4566FBE759B}" dt="2019-11-15T20:59:08.961" v="3918" actId="2696"/>
        <pc:sldMkLst>
          <pc:docMk/>
          <pc:sldMk cId="2910707355" sldId="288"/>
        </pc:sldMkLst>
      </pc:sldChg>
      <pc:sldChg chg="modSp add del modAnim modNotesTx">
        <pc:chgData name="A Voz de Deus Igreja" userId="c04266b3d68b779c" providerId="LiveId" clId="{D7FE276A-FC44-4867-B737-C4566FBE759B}" dt="2019-11-08T22:34:02.808" v="3513" actId="2696"/>
        <pc:sldMkLst>
          <pc:docMk/>
          <pc:sldMk cId="4068277391" sldId="288"/>
        </pc:sldMkLst>
        <pc:spChg chg="mod">
          <ac:chgData name="A Voz de Deus Igreja" userId="c04266b3d68b779c" providerId="LiveId" clId="{D7FE276A-FC44-4867-B737-C4566FBE759B}" dt="2019-11-03T18:15:00.606" v="3458" actId="403"/>
          <ac:spMkLst>
            <pc:docMk/>
            <pc:sldMk cId="4068277391" sldId="288"/>
            <ac:spMk id="3" creationId="{BA30B564-62B9-4AC1-972A-3426C3FD2406}"/>
          </ac:spMkLst>
        </pc:spChg>
      </pc:sldChg>
      <pc:sldChg chg="del">
        <pc:chgData name="A Voz de Deus Igreja" userId="c04266b3d68b779c" providerId="LiveId" clId="{D7FE276A-FC44-4867-B737-C4566FBE759B}" dt="2019-11-15T20:59:08.815" v="3917" actId="2696"/>
        <pc:sldMkLst>
          <pc:docMk/>
          <pc:sldMk cId="2889936931" sldId="289"/>
        </pc:sldMkLst>
      </pc:sldChg>
      <pc:sldChg chg="addSp modSp add modAnim">
        <pc:chgData name="A Voz de Deus Igreja" userId="c04266b3d68b779c" providerId="LiveId" clId="{D7FE276A-FC44-4867-B737-C4566FBE759B}" dt="2019-10-27T19:17:56.552" v="1602" actId="1076"/>
        <pc:sldMkLst>
          <pc:docMk/>
          <pc:sldMk cId="3956168213" sldId="289"/>
        </pc:sldMkLst>
        <pc:spChg chg="mod">
          <ac:chgData name="A Voz de Deus Igreja" userId="c04266b3d68b779c" providerId="LiveId" clId="{D7FE276A-FC44-4867-B737-C4566FBE759B}" dt="2019-10-27T17:27:32.507" v="430" actId="14100"/>
          <ac:spMkLst>
            <pc:docMk/>
            <pc:sldMk cId="3956168213" sldId="289"/>
            <ac:spMk id="2" creationId="{6AC27BCC-80CB-4A26-8688-EEB2A4CABA39}"/>
          </ac:spMkLst>
        </pc:spChg>
        <pc:spChg chg="mod">
          <ac:chgData name="A Voz de Deus Igreja" userId="c04266b3d68b779c" providerId="LiveId" clId="{D7FE276A-FC44-4867-B737-C4566FBE759B}" dt="2019-10-27T19:17:47.812" v="1600" actId="1076"/>
          <ac:spMkLst>
            <pc:docMk/>
            <pc:sldMk cId="3956168213" sldId="289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9:15:18.245" v="1576" actId="20577"/>
          <ac:spMkLst>
            <pc:docMk/>
            <pc:sldMk cId="3956168213" sldId="289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7:36:21.271" v="549" actId="207"/>
          <ac:spMkLst>
            <pc:docMk/>
            <pc:sldMk cId="3956168213" sldId="289"/>
            <ac:spMk id="6" creationId="{95481D5D-7BCF-4EEC-BEC7-1C6DFFEEF9A4}"/>
          </ac:spMkLst>
        </pc:spChg>
        <pc:spChg chg="add mod">
          <ac:chgData name="A Voz de Deus Igreja" userId="c04266b3d68b779c" providerId="LiveId" clId="{D7FE276A-FC44-4867-B737-C4566FBE759B}" dt="2019-10-27T19:17:56.552" v="1602" actId="1076"/>
          <ac:spMkLst>
            <pc:docMk/>
            <pc:sldMk cId="3956168213" sldId="289"/>
            <ac:spMk id="7" creationId="{A727FD54-6730-47FE-88D2-76512708ECAB}"/>
          </ac:spMkLst>
        </pc:spChg>
        <pc:spChg chg="add mod">
          <ac:chgData name="A Voz de Deus Igreja" userId="c04266b3d68b779c" providerId="LiveId" clId="{D7FE276A-FC44-4867-B737-C4566FBE759B}" dt="2019-10-27T19:17:39.370" v="1599" actId="1076"/>
          <ac:spMkLst>
            <pc:docMk/>
            <pc:sldMk cId="3956168213" sldId="289"/>
            <ac:spMk id="8" creationId="{22D30F0C-5606-4BBD-A0A2-C306389A14C4}"/>
          </ac:spMkLst>
        </pc:spChg>
      </pc:sldChg>
      <pc:sldChg chg="delSp modSp add ord delAnim modAnim modNotesTx">
        <pc:chgData name="A Voz de Deus Igreja" userId="c04266b3d68b779c" providerId="LiveId" clId="{D7FE276A-FC44-4867-B737-C4566FBE759B}" dt="2019-11-15T22:19:22.914" v="4617" actId="207"/>
        <pc:sldMkLst>
          <pc:docMk/>
          <pc:sldMk cId="4215985572" sldId="289"/>
        </pc:sldMkLst>
        <pc:spChg chg="mod">
          <ac:chgData name="A Voz de Deus Igreja" userId="c04266b3d68b779c" providerId="LiveId" clId="{D7FE276A-FC44-4867-B737-C4566FBE759B}" dt="2019-11-15T22:18:43.817" v="4609" actId="207"/>
          <ac:spMkLst>
            <pc:docMk/>
            <pc:sldMk cId="4215985572" sldId="289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15T21:52:20.739" v="4345" actId="478"/>
          <ac:spMkLst>
            <pc:docMk/>
            <pc:sldMk cId="4215985572" sldId="289"/>
            <ac:spMk id="5" creationId="{D0E170BA-372E-45AF-B6B8-B8C140D67F52}"/>
          </ac:spMkLst>
        </pc:spChg>
        <pc:spChg chg="mod">
          <ac:chgData name="A Voz de Deus Igreja" userId="c04266b3d68b779c" providerId="LiveId" clId="{D7FE276A-FC44-4867-B737-C4566FBE759B}" dt="2019-11-15T22:19:22.914" v="4617" actId="207"/>
          <ac:spMkLst>
            <pc:docMk/>
            <pc:sldMk cId="4215985572" sldId="289"/>
            <ac:spMk id="6" creationId="{C2925950-D9FA-4D65-8ED4-6AC4BCE4CF82}"/>
          </ac:spMkLst>
        </pc:spChg>
      </pc:sldChg>
      <pc:sldChg chg="addSp modSp add modAnim">
        <pc:chgData name="A Voz de Deus Igreja" userId="c04266b3d68b779c" providerId="LiveId" clId="{D7FE276A-FC44-4867-B737-C4566FBE759B}" dt="2019-10-27T17:57:38.206" v="957"/>
        <pc:sldMkLst>
          <pc:docMk/>
          <pc:sldMk cId="836415471" sldId="290"/>
        </pc:sldMkLst>
        <pc:spChg chg="mod">
          <ac:chgData name="A Voz de Deus Igreja" userId="c04266b3d68b779c" providerId="LiveId" clId="{D7FE276A-FC44-4867-B737-C4566FBE759B}" dt="2019-10-27T17:42:20.046" v="622" actId="6549"/>
          <ac:spMkLst>
            <pc:docMk/>
            <pc:sldMk cId="836415471" sldId="290"/>
            <ac:spMk id="2" creationId="{6AC27BCC-80CB-4A26-8688-EEB2A4CABA39}"/>
          </ac:spMkLst>
        </pc:spChg>
        <pc:spChg chg="mod ord">
          <ac:chgData name="A Voz de Deus Igreja" userId="c04266b3d68b779c" providerId="LiveId" clId="{D7FE276A-FC44-4867-B737-C4566FBE759B}" dt="2019-10-27T17:57:10.934" v="955" actId="1076"/>
          <ac:spMkLst>
            <pc:docMk/>
            <pc:sldMk cId="836415471" sldId="290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51:50.838" v="872" actId="1076"/>
          <ac:spMkLst>
            <pc:docMk/>
            <pc:sldMk cId="836415471" sldId="290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7:57:19.530" v="956" actId="1076"/>
          <ac:spMkLst>
            <pc:docMk/>
            <pc:sldMk cId="836415471" sldId="290"/>
            <ac:spMk id="6" creationId="{62562959-D160-4E02-A795-10583C58A0A7}"/>
          </ac:spMkLst>
        </pc:spChg>
        <pc:spChg chg="add mod">
          <ac:chgData name="A Voz de Deus Igreja" userId="c04266b3d68b779c" providerId="LiveId" clId="{D7FE276A-FC44-4867-B737-C4566FBE759B}" dt="2019-10-27T17:57:03.711" v="954" actId="1076"/>
          <ac:spMkLst>
            <pc:docMk/>
            <pc:sldMk cId="836415471" sldId="290"/>
            <ac:spMk id="7" creationId="{C7B4F75C-0805-4494-98EE-5FAD9969C917}"/>
          </ac:spMkLst>
        </pc:spChg>
        <pc:spChg chg="add mod">
          <ac:chgData name="A Voz de Deus Igreja" userId="c04266b3d68b779c" providerId="LiveId" clId="{D7FE276A-FC44-4867-B737-C4566FBE759B}" dt="2019-10-27T17:56:49.559" v="953" actId="1038"/>
          <ac:spMkLst>
            <pc:docMk/>
            <pc:sldMk cId="836415471" sldId="290"/>
            <ac:spMk id="8" creationId="{AA7F7A8A-CA1C-4BB9-9855-5F735E046669}"/>
          </ac:spMkLst>
        </pc:spChg>
      </pc:sldChg>
      <pc:sldChg chg="addSp delSp modSp add delAnim modAnim">
        <pc:chgData name="A Voz de Deus Igreja" userId="c04266b3d68b779c" providerId="LiveId" clId="{D7FE276A-FC44-4867-B737-C4566FBE759B}" dt="2019-11-15T22:56:07.993" v="4731" actId="1076"/>
        <pc:sldMkLst>
          <pc:docMk/>
          <pc:sldMk cId="2360200768" sldId="290"/>
        </pc:sldMkLst>
        <pc:spChg chg="mod">
          <ac:chgData name="A Voz de Deus Igreja" userId="c04266b3d68b779c" providerId="LiveId" clId="{D7FE276A-FC44-4867-B737-C4566FBE759B}" dt="2019-11-15T22:55:32.653" v="4730" actId="20577"/>
          <ac:spMkLst>
            <pc:docMk/>
            <pc:sldMk cId="2360200768" sldId="290"/>
            <ac:spMk id="3" creationId="{BA30B564-62B9-4AC1-972A-3426C3FD2406}"/>
          </ac:spMkLst>
        </pc:spChg>
        <pc:spChg chg="del mod">
          <ac:chgData name="A Voz de Deus Igreja" userId="c04266b3d68b779c" providerId="LiveId" clId="{D7FE276A-FC44-4867-B737-C4566FBE759B}" dt="2019-11-15T22:11:15.300" v="4454" actId="478"/>
          <ac:spMkLst>
            <pc:docMk/>
            <pc:sldMk cId="2360200768" sldId="290"/>
            <ac:spMk id="6" creationId="{C2925950-D9FA-4D65-8ED4-6AC4BCE4CF82}"/>
          </ac:spMkLst>
        </pc:spChg>
        <pc:picChg chg="add mod">
          <ac:chgData name="A Voz de Deus Igreja" userId="c04266b3d68b779c" providerId="LiveId" clId="{D7FE276A-FC44-4867-B737-C4566FBE759B}" dt="2019-11-15T22:56:07.993" v="4731" actId="1076"/>
          <ac:picMkLst>
            <pc:docMk/>
            <pc:sldMk cId="2360200768" sldId="290"/>
            <ac:picMk id="1026" creationId="{5F1F90F1-F8CD-4641-B8CB-7A8CBC0FD4FA}"/>
          </ac:picMkLst>
        </pc:picChg>
      </pc:sldChg>
      <pc:sldChg chg="del">
        <pc:chgData name="A Voz de Deus Igreja" userId="c04266b3d68b779c" providerId="LiveId" clId="{D7FE276A-FC44-4867-B737-C4566FBE759B}" dt="2019-11-15T20:59:08.605" v="3916" actId="2696"/>
        <pc:sldMkLst>
          <pc:docMk/>
          <pc:sldMk cId="3321659550" sldId="290"/>
        </pc:sldMkLst>
      </pc:sldChg>
      <pc:sldChg chg="addSp modSp add addAnim delAnim modAnim modNotesTx">
        <pc:chgData name="A Voz de Deus Igreja" userId="c04266b3d68b779c" providerId="LiveId" clId="{D7FE276A-FC44-4867-B737-C4566FBE759B}" dt="2019-12-29T16:43:26.163" v="6784" actId="6549"/>
        <pc:sldMkLst>
          <pc:docMk/>
          <pc:sldMk cId="901244754" sldId="291"/>
        </pc:sldMkLst>
        <pc:spChg chg="mod">
          <ac:chgData name="A Voz de Deus Igreja" userId="c04266b3d68b779c" providerId="LiveId" clId="{D7FE276A-FC44-4867-B737-C4566FBE759B}" dt="2019-12-29T16:40:53.644" v="6770" actId="404"/>
          <ac:spMkLst>
            <pc:docMk/>
            <pc:sldMk cId="901244754" sldId="291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0:43:22.777" v="5757" actId="1076"/>
          <ac:spMkLst>
            <pc:docMk/>
            <pc:sldMk cId="901244754" sldId="291"/>
            <ac:spMk id="4" creationId="{3F55414F-B2A0-41C0-828B-43E1945905B1}"/>
          </ac:spMkLst>
        </pc:spChg>
        <pc:spChg chg="add mod">
          <ac:chgData name="A Voz de Deus Igreja" userId="c04266b3d68b779c" providerId="LiveId" clId="{D7FE276A-FC44-4867-B737-C4566FBE759B}" dt="2019-11-16T19:05:37.687" v="4792" actId="207"/>
          <ac:spMkLst>
            <pc:docMk/>
            <pc:sldMk cId="901244754" sldId="291"/>
            <ac:spMk id="4" creationId="{5D8427D6-F89A-4DE8-AA2E-684617045C0C}"/>
          </ac:spMkLst>
        </pc:spChg>
        <pc:spChg chg="add mod">
          <ac:chgData name="A Voz de Deus Igreja" userId="c04266b3d68b779c" providerId="LiveId" clId="{D7FE276A-FC44-4867-B737-C4566FBE759B}" dt="2019-12-29T16:41:22.711" v="6771" actId="1076"/>
          <ac:spMkLst>
            <pc:docMk/>
            <pc:sldMk cId="901244754" sldId="291"/>
            <ac:spMk id="4" creationId="{CB5BFAD2-1133-4B1F-AED4-61628391E7A4}"/>
          </ac:spMkLst>
        </pc:spChg>
        <pc:spChg chg="add mod">
          <ac:chgData name="A Voz de Deus Igreja" userId="c04266b3d68b779c" providerId="LiveId" clId="{D7FE276A-FC44-4867-B737-C4566FBE759B}" dt="2019-12-29T16:41:57.309" v="6778" actId="1038"/>
          <ac:spMkLst>
            <pc:docMk/>
            <pc:sldMk cId="901244754" sldId="291"/>
            <ac:spMk id="5" creationId="{25366099-98DB-4022-83B8-7E361DB833BD}"/>
          </ac:spMkLst>
        </pc:spChg>
        <pc:spChg chg="mod">
          <ac:chgData name="A Voz de Deus Igreja" userId="c04266b3d68b779c" providerId="LiveId" clId="{D7FE276A-FC44-4867-B737-C4566FBE759B}" dt="2019-12-29T16:41:36.547" v="6772" actId="1076"/>
          <ac:spMkLst>
            <pc:docMk/>
            <pc:sldMk cId="901244754" sldId="291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29T16:41:42.943" v="6773" actId="1076"/>
          <ac:spMkLst>
            <pc:docMk/>
            <pc:sldMk cId="901244754" sldId="291"/>
            <ac:spMk id="7" creationId="{97008015-0EB5-408B-AC70-155A15F887C1}"/>
          </ac:spMkLst>
        </pc:spChg>
      </pc:sldChg>
      <pc:sldChg chg="del">
        <pc:chgData name="A Voz de Deus Igreja" userId="c04266b3d68b779c" providerId="LiveId" clId="{D7FE276A-FC44-4867-B737-C4566FBE759B}" dt="2019-11-15T20:59:08.176" v="3915" actId="2696"/>
        <pc:sldMkLst>
          <pc:docMk/>
          <pc:sldMk cId="1175502913" sldId="291"/>
        </pc:sldMkLst>
      </pc:sldChg>
      <pc:sldChg chg="addSp modSp add modAnim">
        <pc:chgData name="A Voz de Deus Igreja" userId="c04266b3d68b779c" providerId="LiveId" clId="{D7FE276A-FC44-4867-B737-C4566FBE759B}" dt="2019-10-27T19:22:53.752" v="1726" actId="1036"/>
        <pc:sldMkLst>
          <pc:docMk/>
          <pc:sldMk cId="3807953770" sldId="291"/>
        </pc:sldMkLst>
        <pc:spChg chg="mod">
          <ac:chgData name="A Voz de Deus Igreja" userId="c04266b3d68b779c" providerId="LiveId" clId="{D7FE276A-FC44-4867-B737-C4566FBE759B}" dt="2019-10-27T18:01:56.805" v="1070" actId="113"/>
          <ac:spMkLst>
            <pc:docMk/>
            <pc:sldMk cId="3807953770" sldId="291"/>
            <ac:spMk id="2" creationId="{6AC27BCC-80CB-4A26-8688-EEB2A4CABA39}"/>
          </ac:spMkLst>
        </pc:spChg>
        <pc:spChg chg="mod">
          <ac:chgData name="A Voz de Deus Igreja" userId="c04266b3d68b779c" providerId="LiveId" clId="{D7FE276A-FC44-4867-B737-C4566FBE759B}" dt="2019-10-27T18:15:40.498" v="1269" actId="1076"/>
          <ac:spMkLst>
            <pc:docMk/>
            <pc:sldMk cId="3807953770" sldId="291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8:13:27.047" v="1212" actId="1076"/>
          <ac:spMkLst>
            <pc:docMk/>
            <pc:sldMk cId="3807953770" sldId="291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8:15:46.099" v="1270" actId="1076"/>
          <ac:spMkLst>
            <pc:docMk/>
            <pc:sldMk cId="3807953770" sldId="291"/>
            <ac:spMk id="6" creationId="{A34E65AE-E586-49DD-9967-8663A7B4CE84}"/>
          </ac:spMkLst>
        </pc:spChg>
        <pc:spChg chg="add mod">
          <ac:chgData name="A Voz de Deus Igreja" userId="c04266b3d68b779c" providerId="LiveId" clId="{D7FE276A-FC44-4867-B737-C4566FBE759B}" dt="2019-10-27T18:14:30.713" v="1266" actId="2711"/>
          <ac:spMkLst>
            <pc:docMk/>
            <pc:sldMk cId="3807953770" sldId="291"/>
            <ac:spMk id="7" creationId="{E2277180-53DD-472C-B436-754670BABC98}"/>
          </ac:spMkLst>
        </pc:spChg>
        <pc:spChg chg="add mod">
          <ac:chgData name="A Voz de Deus Igreja" userId="c04266b3d68b779c" providerId="LiveId" clId="{D7FE276A-FC44-4867-B737-C4566FBE759B}" dt="2019-10-27T19:22:53.752" v="1726" actId="1036"/>
          <ac:spMkLst>
            <pc:docMk/>
            <pc:sldMk cId="3807953770" sldId="291"/>
            <ac:spMk id="8" creationId="{BF3F5A88-274B-4843-AF62-219A7E07FA63}"/>
          </ac:spMkLst>
        </pc:spChg>
      </pc:sldChg>
      <pc:sldChg chg="del">
        <pc:chgData name="A Voz de Deus Igreja" userId="c04266b3d68b779c" providerId="LiveId" clId="{D7FE276A-FC44-4867-B737-C4566FBE759B}" dt="2019-12-05T19:31:04.498" v="5204" actId="2696"/>
        <pc:sldMkLst>
          <pc:docMk/>
          <pc:sldMk cId="198243740" sldId="292"/>
        </pc:sldMkLst>
      </pc:sldChg>
      <pc:sldChg chg="del">
        <pc:chgData name="A Voz de Deus Igreja" userId="c04266b3d68b779c" providerId="LiveId" clId="{D7FE276A-FC44-4867-B737-C4566FBE759B}" dt="2019-11-15T20:59:07.002" v="3913" actId="2696"/>
        <pc:sldMkLst>
          <pc:docMk/>
          <pc:sldMk cId="1227714314" sldId="292"/>
        </pc:sldMkLst>
      </pc:sldChg>
      <pc:sldChg chg="addSp modSp add modAnim">
        <pc:chgData name="A Voz de Deus Igreja" userId="c04266b3d68b779c" providerId="LiveId" clId="{D7FE276A-FC44-4867-B737-C4566FBE759B}" dt="2019-12-29T19:20:01.342" v="8095" actId="1037"/>
        <pc:sldMkLst>
          <pc:docMk/>
          <pc:sldMk cId="2235667176" sldId="292"/>
        </pc:sldMkLst>
        <pc:spChg chg="add mod">
          <ac:chgData name="A Voz de Deus Igreja" userId="c04266b3d68b779c" providerId="LiveId" clId="{D7FE276A-FC44-4867-B737-C4566FBE759B}" dt="2019-12-29T16:45:02.287" v="6794" actId="115"/>
          <ac:spMkLst>
            <pc:docMk/>
            <pc:sldMk cId="2235667176" sldId="292"/>
            <ac:spMk id="2" creationId="{07E0542F-84C2-4CED-8132-27EE4A962539}"/>
          </ac:spMkLst>
        </pc:spChg>
        <pc:spChg chg="mod">
          <ac:chgData name="A Voz de Deus Igreja" userId="c04266b3d68b779c" providerId="LiveId" clId="{D7FE276A-FC44-4867-B737-C4566FBE759B}" dt="2019-12-29T16:52:10.646" v="6944" actId="6549"/>
          <ac:spMkLst>
            <pc:docMk/>
            <pc:sldMk cId="2235667176" sldId="292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7:00:30.219" v="7056" actId="1076"/>
          <ac:spMkLst>
            <pc:docMk/>
            <pc:sldMk cId="2235667176" sldId="292"/>
            <ac:spMk id="5" creationId="{4BB679EF-0B9C-43E9-B0F5-6B417E77512D}"/>
          </ac:spMkLst>
        </pc:spChg>
        <pc:spChg chg="mod ord">
          <ac:chgData name="A Voz de Deus Igreja" userId="c04266b3d68b779c" providerId="LiveId" clId="{D7FE276A-FC44-4867-B737-C4566FBE759B}" dt="2019-12-29T19:19:46.546" v="8091" actId="166"/>
          <ac:spMkLst>
            <pc:docMk/>
            <pc:sldMk cId="2235667176" sldId="292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29T19:20:01.342" v="8095" actId="1037"/>
          <ac:spMkLst>
            <pc:docMk/>
            <pc:sldMk cId="2235667176" sldId="292"/>
            <ac:spMk id="7" creationId="{9548E31F-A78F-43DB-AAC6-2A901CD36999}"/>
          </ac:spMkLst>
        </pc:spChg>
      </pc:sldChg>
      <pc:sldChg chg="delSp modSp add delAnim">
        <pc:chgData name="A Voz de Deus Igreja" userId="c04266b3d68b779c" providerId="LiveId" clId="{D7FE276A-FC44-4867-B737-C4566FBE759B}" dt="2019-10-27T18:22:26.487" v="1353" actId="20577"/>
        <pc:sldMkLst>
          <pc:docMk/>
          <pc:sldMk cId="3384685793" sldId="292"/>
        </pc:sldMkLst>
        <pc:spChg chg="mod">
          <ac:chgData name="A Voz de Deus Igreja" userId="c04266b3d68b779c" providerId="LiveId" clId="{D7FE276A-FC44-4867-B737-C4566FBE759B}" dt="2019-10-27T18:22:26.487" v="1353" actId="20577"/>
          <ac:spMkLst>
            <pc:docMk/>
            <pc:sldMk cId="3384685793" sldId="292"/>
            <ac:spMk id="2" creationId="{6AC27BCC-80CB-4A26-8688-EEB2A4CABA39}"/>
          </ac:spMkLst>
        </pc:spChg>
        <pc:spChg chg="del">
          <ac:chgData name="A Voz de Deus Igreja" userId="c04266b3d68b779c" providerId="LiveId" clId="{D7FE276A-FC44-4867-B737-C4566FBE759B}" dt="2019-10-27T18:16:39.298" v="1273" actId="478"/>
          <ac:spMkLst>
            <pc:docMk/>
            <pc:sldMk cId="3384685793" sldId="292"/>
            <ac:spMk id="3" creationId="{D5E48871-9B8D-449E-9A54-F8317AC1F9A5}"/>
          </ac:spMkLst>
        </pc:spChg>
        <pc:spChg chg="del">
          <ac:chgData name="A Voz de Deus Igreja" userId="c04266b3d68b779c" providerId="LiveId" clId="{D7FE276A-FC44-4867-B737-C4566FBE759B}" dt="2019-10-27T18:16:36.591" v="1272" actId="478"/>
          <ac:spMkLst>
            <pc:docMk/>
            <pc:sldMk cId="3384685793" sldId="292"/>
            <ac:spMk id="5" creationId="{8371EEB7-03A8-441F-8C6B-5D536E64E9B5}"/>
          </ac:spMkLst>
        </pc:spChg>
      </pc:sldChg>
      <pc:sldChg chg="addSp delSp modSp add delAnim modAnim">
        <pc:chgData name="A Voz de Deus Igreja" userId="c04266b3d68b779c" providerId="LiveId" clId="{D7FE276A-FC44-4867-B737-C4566FBE759B}" dt="2019-12-05T20:48:45.201" v="5763" actId="1037"/>
        <pc:sldMkLst>
          <pc:docMk/>
          <pc:sldMk cId="3849842107" sldId="292"/>
        </pc:sldMkLst>
        <pc:spChg chg="mod">
          <ac:chgData name="A Voz de Deus Igreja" userId="c04266b3d68b779c" providerId="LiveId" clId="{D7FE276A-FC44-4867-B737-C4566FBE759B}" dt="2019-12-05T20:39:16.019" v="5734" actId="20577"/>
          <ac:spMkLst>
            <pc:docMk/>
            <pc:sldMk cId="3849842107" sldId="292"/>
            <ac:spMk id="3" creationId="{BA30B564-62B9-4AC1-972A-3426C3FD2406}"/>
          </ac:spMkLst>
        </pc:spChg>
        <pc:spChg chg="add del">
          <ac:chgData name="A Voz de Deus Igreja" userId="c04266b3d68b779c" providerId="LiveId" clId="{D7FE276A-FC44-4867-B737-C4566FBE759B}" dt="2019-12-05T20:19:16.470" v="5542" actId="478"/>
          <ac:spMkLst>
            <pc:docMk/>
            <pc:sldMk cId="3849842107" sldId="292"/>
            <ac:spMk id="4" creationId="{D40E1701-C999-480C-9F9E-5900A04D2F22}"/>
          </ac:spMkLst>
        </pc:spChg>
        <pc:spChg chg="add del">
          <ac:chgData name="A Voz de Deus Igreja" userId="c04266b3d68b779c" providerId="LiveId" clId="{D7FE276A-FC44-4867-B737-C4566FBE759B}" dt="2019-12-05T20:19:07.904" v="5541" actId="478"/>
          <ac:spMkLst>
            <pc:docMk/>
            <pc:sldMk cId="3849842107" sldId="292"/>
            <ac:spMk id="5" creationId="{5A99CA2C-EC24-4321-A9A6-0AAAD3681C12}"/>
          </ac:spMkLst>
        </pc:spChg>
        <pc:spChg chg="mod">
          <ac:chgData name="A Voz de Deus Igreja" userId="c04266b3d68b779c" providerId="LiveId" clId="{D7FE276A-FC44-4867-B737-C4566FBE759B}" dt="2019-12-05T20:19:03.374" v="5540" actId="1076"/>
          <ac:spMkLst>
            <pc:docMk/>
            <pc:sldMk cId="3849842107" sldId="292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05T20:38:32.650" v="5715" actId="1076"/>
          <ac:spMkLst>
            <pc:docMk/>
            <pc:sldMk cId="3849842107" sldId="292"/>
            <ac:spMk id="7" creationId="{201178C5-DD69-4918-8E0E-B25E33C34BA4}"/>
          </ac:spMkLst>
        </pc:spChg>
        <pc:spChg chg="add mod">
          <ac:chgData name="A Voz de Deus Igreja" userId="c04266b3d68b779c" providerId="LiveId" clId="{D7FE276A-FC44-4867-B737-C4566FBE759B}" dt="2019-12-05T20:39:26.804" v="5735" actId="1076"/>
          <ac:spMkLst>
            <pc:docMk/>
            <pc:sldMk cId="3849842107" sldId="292"/>
            <ac:spMk id="8" creationId="{5FA9F717-37DD-4F38-8A53-19D21F080747}"/>
          </ac:spMkLst>
        </pc:spChg>
        <pc:spChg chg="add del mod">
          <ac:chgData name="A Voz de Deus Igreja" userId="c04266b3d68b779c" providerId="LiveId" clId="{D7FE276A-FC44-4867-B737-C4566FBE759B}" dt="2019-12-05T20:48:37.278" v="5759" actId="478"/>
          <ac:spMkLst>
            <pc:docMk/>
            <pc:sldMk cId="3849842107" sldId="292"/>
            <ac:spMk id="9" creationId="{2A2F07EC-7FEC-4145-968F-068483B4CFC8}"/>
          </ac:spMkLst>
        </pc:spChg>
        <pc:spChg chg="add mod">
          <ac:chgData name="A Voz de Deus Igreja" userId="c04266b3d68b779c" providerId="LiveId" clId="{D7FE276A-FC44-4867-B737-C4566FBE759B}" dt="2019-12-05T20:48:45.201" v="5763" actId="1037"/>
          <ac:spMkLst>
            <pc:docMk/>
            <pc:sldMk cId="3849842107" sldId="292"/>
            <ac:spMk id="10" creationId="{780DF141-1AB9-4C22-96AB-951A10F83900}"/>
          </ac:spMkLst>
        </pc:spChg>
      </pc:sldChg>
      <pc:sldChg chg="del">
        <pc:chgData name="A Voz de Deus Igreja" userId="c04266b3d68b779c" providerId="LiveId" clId="{D7FE276A-FC44-4867-B737-C4566FBE759B}" dt="2019-12-29T16:12:05.345" v="6285" actId="47"/>
        <pc:sldMkLst>
          <pc:docMk/>
          <pc:sldMk cId="3881948797" sldId="292"/>
        </pc:sldMkLst>
      </pc:sldChg>
      <pc:sldChg chg="addSp modSp modAnim modNotesTx">
        <pc:chgData name="A Voz de Deus Igreja" userId="c04266b3d68b779c" providerId="LiveId" clId="{D7FE276A-FC44-4867-B737-C4566FBE759B}" dt="2019-11-24T20:58:34.210" v="4880"/>
        <pc:sldMkLst>
          <pc:docMk/>
          <pc:sldMk cId="991482333" sldId="293"/>
        </pc:sldMkLst>
        <pc:spChg chg="mod">
          <ac:chgData name="A Voz de Deus Igreja" userId="c04266b3d68b779c" providerId="LiveId" clId="{D7FE276A-FC44-4867-B737-C4566FBE759B}" dt="2019-11-24T20:51:25.896" v="4816" actId="255"/>
          <ac:spMkLst>
            <pc:docMk/>
            <pc:sldMk cId="991482333" sldId="293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1-24T20:58:22.024" v="4878" actId="1035"/>
          <ac:spMkLst>
            <pc:docMk/>
            <pc:sldMk cId="991482333" sldId="293"/>
            <ac:spMk id="4" creationId="{33F6D5DF-AFCF-4A44-8EC7-16022F430C69}"/>
          </ac:spMkLst>
        </pc:spChg>
        <pc:spChg chg="mod">
          <ac:chgData name="A Voz de Deus Igreja" userId="c04266b3d68b779c" providerId="LiveId" clId="{D7FE276A-FC44-4867-B737-C4566FBE759B}" dt="2019-11-24T20:58:26.150" v="4879" actId="1076"/>
          <ac:spMkLst>
            <pc:docMk/>
            <pc:sldMk cId="991482333" sldId="293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1-15T20:59:07.722" v="3914" actId="2696"/>
        <pc:sldMkLst>
          <pc:docMk/>
          <pc:sldMk cId="1222704138" sldId="293"/>
        </pc:sldMkLst>
      </pc:sldChg>
      <pc:sldChg chg="addSp modSp add modAnim">
        <pc:chgData name="A Voz de Deus Igreja" userId="c04266b3d68b779c" providerId="LiveId" clId="{D7FE276A-FC44-4867-B737-C4566FBE759B}" dt="2019-12-29T18:17:22.443" v="7399"/>
        <pc:sldMkLst>
          <pc:docMk/>
          <pc:sldMk cId="1465673065" sldId="293"/>
        </pc:sldMkLst>
        <pc:spChg chg="mod">
          <ac:chgData name="A Voz de Deus Igreja" userId="c04266b3d68b779c" providerId="LiveId" clId="{D7FE276A-FC44-4867-B737-C4566FBE759B}" dt="2019-12-29T18:15:48.512" v="7387" actId="207"/>
          <ac:spMkLst>
            <pc:docMk/>
            <pc:sldMk cId="1465673065" sldId="293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8:16:28.572" v="7394" actId="1037"/>
          <ac:spMkLst>
            <pc:docMk/>
            <pc:sldMk cId="1465673065" sldId="293"/>
            <ac:spMk id="4" creationId="{0AACB755-AC4B-4860-A3A9-42C9334CD596}"/>
          </ac:spMkLst>
        </pc:spChg>
        <pc:spChg chg="add mod">
          <ac:chgData name="A Voz de Deus Igreja" userId="c04266b3d68b779c" providerId="LiveId" clId="{D7FE276A-FC44-4867-B737-C4566FBE759B}" dt="2019-12-29T18:16:10.687" v="7388" actId="1076"/>
          <ac:spMkLst>
            <pc:docMk/>
            <pc:sldMk cId="1465673065" sldId="293"/>
            <ac:spMk id="5" creationId="{BB809873-6CB9-4193-8BFB-571C77CDA034}"/>
          </ac:spMkLst>
        </pc:spChg>
        <pc:spChg chg="mod">
          <ac:chgData name="A Voz de Deus Igreja" userId="c04266b3d68b779c" providerId="LiveId" clId="{D7FE276A-FC44-4867-B737-C4566FBE759B}" dt="2019-12-29T18:16:22.591" v="7389" actId="1076"/>
          <ac:spMkLst>
            <pc:docMk/>
            <pc:sldMk cId="1465673065" sldId="293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29T16:11:55.588" v="6284" actId="47"/>
        <pc:sldMkLst>
          <pc:docMk/>
          <pc:sldMk cId="1745997071" sldId="293"/>
        </pc:sldMkLst>
      </pc:sldChg>
      <pc:sldChg chg="del">
        <pc:chgData name="A Voz de Deus Igreja" userId="c04266b3d68b779c" providerId="LiveId" clId="{D7FE276A-FC44-4867-B737-C4566FBE759B}" dt="2019-12-05T19:31:03.863" v="5203" actId="2696"/>
        <pc:sldMkLst>
          <pc:docMk/>
          <pc:sldMk cId="1934334618" sldId="293"/>
        </pc:sldMkLst>
      </pc:sldChg>
      <pc:sldChg chg="add del">
        <pc:chgData name="A Voz de Deus Igreja" userId="c04266b3d68b779c" providerId="LiveId" clId="{D7FE276A-FC44-4867-B737-C4566FBE759B}" dt="2019-10-27T19:16:26.412" v="1588" actId="2696"/>
        <pc:sldMkLst>
          <pc:docMk/>
          <pc:sldMk cId="3067178201" sldId="293"/>
        </pc:sldMkLst>
      </pc:sldChg>
      <pc:sldChg chg="addSp modSp add addAnim delAnim modAnim">
        <pc:chgData name="A Voz de Deus Igreja" userId="c04266b3d68b779c" providerId="LiveId" clId="{D7FE276A-FC44-4867-B737-C4566FBE759B}" dt="2019-12-05T21:04:11.393" v="5861" actId="207"/>
        <pc:sldMkLst>
          <pc:docMk/>
          <pc:sldMk cId="4137781340" sldId="293"/>
        </pc:sldMkLst>
        <pc:spChg chg="mod">
          <ac:chgData name="A Voz de Deus Igreja" userId="c04266b3d68b779c" providerId="LiveId" clId="{D7FE276A-FC44-4867-B737-C4566FBE759B}" dt="2019-12-05T20:58:41.767" v="5818" actId="207"/>
          <ac:spMkLst>
            <pc:docMk/>
            <pc:sldMk cId="4137781340" sldId="293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1:04:11.393" v="5861" actId="207"/>
          <ac:spMkLst>
            <pc:docMk/>
            <pc:sldMk cId="4137781340" sldId="293"/>
            <ac:spMk id="4" creationId="{746CF48B-5E59-4DDA-8FF1-17767E6000C4}"/>
          </ac:spMkLst>
        </pc:spChg>
        <pc:spChg chg="add mod">
          <ac:chgData name="A Voz de Deus Igreja" userId="c04266b3d68b779c" providerId="LiveId" clId="{D7FE276A-FC44-4867-B737-C4566FBE759B}" dt="2019-12-05T21:00:52.623" v="5841" actId="1038"/>
          <ac:spMkLst>
            <pc:docMk/>
            <pc:sldMk cId="4137781340" sldId="293"/>
            <ac:spMk id="5" creationId="{FD56F24E-B3D8-469E-8242-CA885557DBC6}"/>
          </ac:spMkLst>
        </pc:spChg>
        <pc:spChg chg="mod">
          <ac:chgData name="A Voz de Deus Igreja" userId="c04266b3d68b779c" providerId="LiveId" clId="{D7FE276A-FC44-4867-B737-C4566FBE759B}" dt="2019-12-05T21:00:38.132" v="5839" actId="1038"/>
          <ac:spMkLst>
            <pc:docMk/>
            <pc:sldMk cId="4137781340" sldId="293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05T19:31:02.239" v="5202" actId="2696"/>
        <pc:sldMkLst>
          <pc:docMk/>
          <pc:sldMk cId="430567131" sldId="294"/>
        </pc:sldMkLst>
      </pc:sldChg>
      <pc:sldChg chg="addSp modSp add modAnim">
        <pc:chgData name="A Voz de Deus Igreja" userId="c04266b3d68b779c" providerId="LiveId" clId="{D7FE276A-FC44-4867-B737-C4566FBE759B}" dt="2019-12-29T19:25:20.646" v="8097"/>
        <pc:sldMkLst>
          <pc:docMk/>
          <pc:sldMk cId="584580419" sldId="294"/>
        </pc:sldMkLst>
        <pc:spChg chg="mod">
          <ac:chgData name="A Voz de Deus Igreja" userId="c04266b3d68b779c" providerId="LiveId" clId="{D7FE276A-FC44-4867-B737-C4566FBE759B}" dt="2019-12-29T18:48:03.402" v="7724" actId="403"/>
          <ac:spMkLst>
            <pc:docMk/>
            <pc:sldMk cId="584580419" sldId="294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8:48:35.266" v="7731" actId="1037"/>
          <ac:spMkLst>
            <pc:docMk/>
            <pc:sldMk cId="584580419" sldId="294"/>
            <ac:spMk id="4" creationId="{03B927A0-2C67-44FD-B332-212E1C06CC85}"/>
          </ac:spMkLst>
        </pc:spChg>
        <pc:spChg chg="add mod">
          <ac:chgData name="A Voz de Deus Igreja" userId="c04266b3d68b779c" providerId="LiveId" clId="{D7FE276A-FC44-4867-B737-C4566FBE759B}" dt="2019-12-29T18:48:50.540" v="7735" actId="1038"/>
          <ac:spMkLst>
            <pc:docMk/>
            <pc:sldMk cId="584580419" sldId="294"/>
            <ac:spMk id="5" creationId="{998A1887-F18C-4C78-BC35-EADA6A43340F}"/>
          </ac:spMkLst>
        </pc:spChg>
        <pc:spChg chg="mod">
          <ac:chgData name="A Voz de Deus Igreja" userId="c04266b3d68b779c" providerId="LiveId" clId="{D7FE276A-FC44-4867-B737-C4566FBE759B}" dt="2019-12-29T18:48:12.189" v="7725" actId="1076"/>
          <ac:spMkLst>
            <pc:docMk/>
            <pc:sldMk cId="584580419" sldId="294"/>
            <ac:spMk id="6" creationId="{C2925950-D9FA-4D65-8ED4-6AC4BCE4CF82}"/>
          </ac:spMkLst>
        </pc:spChg>
      </pc:sldChg>
      <pc:sldChg chg="addSp modSp add modAnim">
        <pc:chgData name="A Voz de Deus Igreja" userId="c04266b3d68b779c" providerId="LiveId" clId="{D7FE276A-FC44-4867-B737-C4566FBE759B}" dt="2019-12-05T21:35:23.355" v="5995"/>
        <pc:sldMkLst>
          <pc:docMk/>
          <pc:sldMk cId="1899782020" sldId="294"/>
        </pc:sldMkLst>
        <pc:spChg chg="mod">
          <ac:chgData name="A Voz de Deus Igreja" userId="c04266b3d68b779c" providerId="LiveId" clId="{D7FE276A-FC44-4867-B737-C4566FBE759B}" dt="2019-12-05T21:10:24.869" v="5928" actId="255"/>
          <ac:spMkLst>
            <pc:docMk/>
            <pc:sldMk cId="1899782020" sldId="294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1:35:01.796" v="5993" actId="1036"/>
          <ac:spMkLst>
            <pc:docMk/>
            <pc:sldMk cId="1899782020" sldId="294"/>
            <ac:spMk id="4" creationId="{13762EDA-438F-4B9C-BC42-CA16E3019980}"/>
          </ac:spMkLst>
        </pc:spChg>
        <pc:spChg chg="mod">
          <ac:chgData name="A Voz de Deus Igreja" userId="c04266b3d68b779c" providerId="LiveId" clId="{D7FE276A-FC44-4867-B737-C4566FBE759B}" dt="2019-12-05T21:35:01.796" v="5993" actId="1036"/>
          <ac:spMkLst>
            <pc:docMk/>
            <pc:sldMk cId="1899782020" sldId="294"/>
            <ac:spMk id="6" creationId="{C2925950-D9FA-4D65-8ED4-6AC4BCE4CF82}"/>
          </ac:spMkLst>
        </pc:spChg>
      </pc:sldChg>
      <pc:sldChg chg="addSp modSp modAnim">
        <pc:chgData name="A Voz de Deus Igreja" userId="c04266b3d68b779c" providerId="LiveId" clId="{D7FE276A-FC44-4867-B737-C4566FBE759B}" dt="2019-11-24T21:09:04.953" v="5036" actId="207"/>
        <pc:sldMkLst>
          <pc:docMk/>
          <pc:sldMk cId="2406960810" sldId="294"/>
        </pc:sldMkLst>
        <pc:spChg chg="mod">
          <ac:chgData name="A Voz de Deus Igreja" userId="c04266b3d68b779c" providerId="LiveId" clId="{D7FE276A-FC44-4867-B737-C4566FBE759B}" dt="2019-11-24T21:02:16.516" v="4901"/>
          <ac:spMkLst>
            <pc:docMk/>
            <pc:sldMk cId="2406960810" sldId="294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1-24T21:05:51.309" v="5027" actId="1038"/>
          <ac:spMkLst>
            <pc:docMk/>
            <pc:sldMk cId="2406960810" sldId="294"/>
            <ac:spMk id="4" creationId="{F81D9988-8C04-4341-9254-0F082B02B267}"/>
          </ac:spMkLst>
        </pc:spChg>
        <pc:spChg chg="add mod">
          <ac:chgData name="A Voz de Deus Igreja" userId="c04266b3d68b779c" providerId="LiveId" clId="{D7FE276A-FC44-4867-B737-C4566FBE759B}" dt="2019-11-24T21:09:04.953" v="5036" actId="207"/>
          <ac:spMkLst>
            <pc:docMk/>
            <pc:sldMk cId="2406960810" sldId="294"/>
            <ac:spMk id="5" creationId="{4D4831CB-3DEE-4181-8382-314C37F30443}"/>
          </ac:spMkLst>
        </pc:spChg>
        <pc:spChg chg="mod">
          <ac:chgData name="A Voz de Deus Igreja" userId="c04266b3d68b779c" providerId="LiveId" clId="{D7FE276A-FC44-4867-B737-C4566FBE759B}" dt="2019-11-24T21:06:00.063" v="5028" actId="1076"/>
          <ac:spMkLst>
            <pc:docMk/>
            <pc:sldMk cId="2406960810" sldId="294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29T16:11:55.138" v="6283" actId="47"/>
        <pc:sldMkLst>
          <pc:docMk/>
          <pc:sldMk cId="2852497472" sldId="294"/>
        </pc:sldMkLst>
      </pc:sldChg>
      <pc:sldChg chg="add del">
        <pc:chgData name="A Voz de Deus Igreja" userId="c04266b3d68b779c" providerId="LiveId" clId="{D7FE276A-FC44-4867-B737-C4566FBE759B}" dt="2019-10-27T19:16:29.643" v="1589" actId="2696"/>
        <pc:sldMkLst>
          <pc:docMk/>
          <pc:sldMk cId="3900992134" sldId="294"/>
        </pc:sldMkLst>
      </pc:sldChg>
      <pc:sldChg chg="del">
        <pc:chgData name="A Voz de Deus Igreja" userId="c04266b3d68b779c" providerId="LiveId" clId="{D7FE276A-FC44-4867-B737-C4566FBE759B}" dt="2019-12-05T19:31:01.249" v="5201" actId="2696"/>
        <pc:sldMkLst>
          <pc:docMk/>
          <pc:sldMk cId="1474329907" sldId="295"/>
        </pc:sldMkLst>
      </pc:sldChg>
      <pc:sldChg chg="del">
        <pc:chgData name="A Voz de Deus Igreja" userId="c04266b3d68b779c" providerId="LiveId" clId="{D7FE276A-FC44-4867-B737-C4566FBE759B}" dt="2019-12-29T16:11:54.405" v="6282" actId="47"/>
        <pc:sldMkLst>
          <pc:docMk/>
          <pc:sldMk cId="2341268226" sldId="295"/>
        </pc:sldMkLst>
      </pc:sldChg>
      <pc:sldChg chg="addSp modSp add modAnim">
        <pc:chgData name="A Voz de Deus Igreja" userId="c04266b3d68b779c" providerId="LiveId" clId="{D7FE276A-FC44-4867-B737-C4566FBE759B}" dt="2019-12-05T22:03:55.375" v="6280"/>
        <pc:sldMkLst>
          <pc:docMk/>
          <pc:sldMk cId="2822672539" sldId="295"/>
        </pc:sldMkLst>
        <pc:spChg chg="mod">
          <ac:chgData name="A Voz de Deus Igreja" userId="c04266b3d68b779c" providerId="LiveId" clId="{D7FE276A-FC44-4867-B737-C4566FBE759B}" dt="2019-12-05T21:48:23.737" v="6136" actId="207"/>
          <ac:spMkLst>
            <pc:docMk/>
            <pc:sldMk cId="2822672539" sldId="295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1:50:49.886" v="6242" actId="1038"/>
          <ac:spMkLst>
            <pc:docMk/>
            <pc:sldMk cId="2822672539" sldId="295"/>
            <ac:spMk id="4" creationId="{40B47755-1D23-49C1-AA1E-1E64F8DD3C29}"/>
          </ac:spMkLst>
        </pc:spChg>
        <pc:spChg chg="add mod">
          <ac:chgData name="A Voz de Deus Igreja" userId="c04266b3d68b779c" providerId="LiveId" clId="{D7FE276A-FC44-4867-B737-C4566FBE759B}" dt="2019-12-05T21:51:13.406" v="6276" actId="1037"/>
          <ac:spMkLst>
            <pc:docMk/>
            <pc:sldMk cId="2822672539" sldId="295"/>
            <ac:spMk id="5" creationId="{3A4E967B-E808-43A2-BA70-4F6905585882}"/>
          </ac:spMkLst>
        </pc:spChg>
        <pc:spChg chg="mod">
          <ac:chgData name="A Voz de Deus Igreja" userId="c04266b3d68b779c" providerId="LiveId" clId="{D7FE276A-FC44-4867-B737-C4566FBE759B}" dt="2019-12-05T21:51:01.722" v="6263" actId="1037"/>
          <ac:spMkLst>
            <pc:docMk/>
            <pc:sldMk cId="2822672539" sldId="295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05T21:51:09.334" v="6272" actId="1037"/>
          <ac:spMkLst>
            <pc:docMk/>
            <pc:sldMk cId="2822672539" sldId="295"/>
            <ac:spMk id="7" creationId="{4AE8951B-EE4C-4936-9D1C-66AB718A524C}"/>
          </ac:spMkLst>
        </pc:spChg>
      </pc:sldChg>
      <pc:sldChg chg="addSp modSp add modAnim">
        <pc:chgData name="A Voz de Deus Igreja" userId="c04266b3d68b779c" providerId="LiveId" clId="{D7FE276A-FC44-4867-B737-C4566FBE759B}" dt="2019-12-29T19:33:56.170" v="8098"/>
        <pc:sldMkLst>
          <pc:docMk/>
          <pc:sldMk cId="3461597856" sldId="295"/>
        </pc:sldMkLst>
        <pc:spChg chg="mod">
          <ac:chgData name="A Voz de Deus Igreja" userId="c04266b3d68b779c" providerId="LiveId" clId="{D7FE276A-FC44-4867-B737-C4566FBE759B}" dt="2019-12-29T19:08:00.775" v="8039" actId="207"/>
          <ac:spMkLst>
            <pc:docMk/>
            <pc:sldMk cId="3461597856" sldId="295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9:08:58.443" v="8049" actId="1038"/>
          <ac:spMkLst>
            <pc:docMk/>
            <pc:sldMk cId="3461597856" sldId="295"/>
            <ac:spMk id="4" creationId="{46071EC8-3A58-4418-BAD0-D272E701042E}"/>
          </ac:spMkLst>
        </pc:spChg>
        <pc:spChg chg="add mod">
          <ac:chgData name="A Voz de Deus Igreja" userId="c04266b3d68b779c" providerId="LiveId" clId="{D7FE276A-FC44-4867-B737-C4566FBE759B}" dt="2019-12-29T19:08:15.702" v="8040" actId="1076"/>
          <ac:spMkLst>
            <pc:docMk/>
            <pc:sldMk cId="3461597856" sldId="295"/>
            <ac:spMk id="5" creationId="{6B50FCA5-AF13-424D-9985-0DF6904D0729}"/>
          </ac:spMkLst>
        </pc:spChg>
        <pc:spChg chg="mod">
          <ac:chgData name="A Voz de Deus Igreja" userId="c04266b3d68b779c" providerId="LiveId" clId="{D7FE276A-FC44-4867-B737-C4566FBE759B}" dt="2019-12-29T19:08:35.172" v="8045" actId="1038"/>
          <ac:spMkLst>
            <pc:docMk/>
            <pc:sldMk cId="3461597856" sldId="295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29T19:08:26.202" v="8041" actId="1076"/>
          <ac:spMkLst>
            <pc:docMk/>
            <pc:sldMk cId="3461597856" sldId="295"/>
            <ac:spMk id="7" creationId="{73FBB25F-2181-493B-A33B-874B0F5BBC19}"/>
          </ac:spMkLst>
        </pc:spChg>
      </pc:sldChg>
      <pc:sldChg chg="delSp modSp delAnim modAnim">
        <pc:chgData name="A Voz de Deus Igreja" userId="c04266b3d68b779c" providerId="LiveId" clId="{D7FE276A-FC44-4867-B737-C4566FBE759B}" dt="2019-11-24T21:13:15.059" v="5168" actId="207"/>
        <pc:sldMkLst>
          <pc:docMk/>
          <pc:sldMk cId="3577318627" sldId="295"/>
        </pc:sldMkLst>
        <pc:spChg chg="mod">
          <ac:chgData name="A Voz de Deus Igreja" userId="c04266b3d68b779c" providerId="LiveId" clId="{D7FE276A-FC44-4867-B737-C4566FBE759B}" dt="2019-11-24T21:13:15.059" v="5168" actId="207"/>
          <ac:spMkLst>
            <pc:docMk/>
            <pc:sldMk cId="3577318627" sldId="295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24T21:12:01.891" v="5112" actId="478"/>
          <ac:spMkLst>
            <pc:docMk/>
            <pc:sldMk cId="3577318627" sldId="295"/>
            <ac:spMk id="6" creationId="{C2925950-D9FA-4D65-8ED4-6AC4BCE4CF82}"/>
          </ac:spMkLst>
        </pc:spChg>
      </pc:sldChg>
      <pc:sldChg chg="delSp modSp add delAnim modAnim">
        <pc:chgData name="A Voz de Deus Igreja" userId="c04266b3d68b779c" providerId="LiveId" clId="{D7FE276A-FC44-4867-B737-C4566FBE759B}" dt="2019-12-29T19:10:50.172" v="8085" actId="478"/>
        <pc:sldMkLst>
          <pc:docMk/>
          <pc:sldMk cId="149720518" sldId="296"/>
        </pc:sldMkLst>
        <pc:spChg chg="mod">
          <ac:chgData name="A Voz de Deus Igreja" userId="c04266b3d68b779c" providerId="LiveId" clId="{D7FE276A-FC44-4867-B737-C4566FBE759B}" dt="2019-12-29T19:10:42.906" v="8084" actId="122"/>
          <ac:spMkLst>
            <pc:docMk/>
            <pc:sldMk cId="149720518" sldId="296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2-29T19:10:50.172" v="8085" actId="478"/>
          <ac:spMkLst>
            <pc:docMk/>
            <pc:sldMk cId="149720518" sldId="296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29T16:11:53.157" v="6281" actId="47"/>
        <pc:sldMkLst>
          <pc:docMk/>
          <pc:sldMk cId="494181654" sldId="296"/>
        </pc:sldMkLst>
      </pc:sldChg>
      <pc:sldChg chg="del">
        <pc:chgData name="A Voz de Deus Igreja" userId="c04266b3d68b779c" providerId="LiveId" clId="{D7FE276A-FC44-4867-B737-C4566FBE759B}" dt="2019-12-05T19:30:58.246" v="5200" actId="2696"/>
        <pc:sldMkLst>
          <pc:docMk/>
          <pc:sldMk cId="1093060412" sldId="296"/>
        </pc:sldMkLst>
      </pc:sldChg>
      <pc:sldChg chg="add del">
        <pc:chgData name="A Voz de Deus Igreja" userId="c04266b3d68b779c" providerId="LiveId" clId="{D7FE276A-FC44-4867-B737-C4566FBE759B}" dt="2019-12-05T21:51:23.711" v="6277" actId="2696"/>
        <pc:sldMkLst>
          <pc:docMk/>
          <pc:sldMk cId="3927616353" sldId="296"/>
        </pc:sldMkLst>
      </pc:sldChg>
      <pc:sldChg chg="add del">
        <pc:chgData name="A Voz de Deus Igreja" userId="c04266b3d68b779c" providerId="LiveId" clId="{D7FE276A-FC44-4867-B737-C4566FBE759B}" dt="2019-12-29T19:34:22.397" v="8099" actId="47"/>
        <pc:sldMkLst>
          <pc:docMk/>
          <pc:sldMk cId="1154111846" sldId="297"/>
        </pc:sldMkLst>
      </pc:sldChg>
    </pc:docChg>
  </pc:docChgLst>
  <pc:docChgLst>
    <pc:chgData name="A Voz de Deus Igreja" userId="c04266b3d68b779c" providerId="LiveId" clId="{61F5B1E5-10B5-44CC-A737-BC2370B95203}"/>
    <pc:docChg chg="custSel addSld delSld modSld sldOrd">
      <pc:chgData name="A Voz de Deus Igreja" userId="c04266b3d68b779c" providerId="LiveId" clId="{61F5B1E5-10B5-44CC-A737-BC2370B95203}" dt="2020-02-02T17:01:18.117" v="2601" actId="47"/>
      <pc:docMkLst>
        <pc:docMk/>
      </pc:docMkLst>
      <pc:sldChg chg="modSp">
        <pc:chgData name="A Voz de Deus Igreja" userId="c04266b3d68b779c" providerId="LiveId" clId="{61F5B1E5-10B5-44CC-A737-BC2370B95203}" dt="2020-02-02T16:18:09.879" v="1906" actId="207"/>
        <pc:sldMkLst>
          <pc:docMk/>
          <pc:sldMk cId="3968366958" sldId="262"/>
        </pc:sldMkLst>
        <pc:spChg chg="mod">
          <ac:chgData name="A Voz de Deus Igreja" userId="c04266b3d68b779c" providerId="LiveId" clId="{61F5B1E5-10B5-44CC-A737-BC2370B95203}" dt="2020-02-02T16:18:09.879" v="1906" actId="207"/>
          <ac:spMkLst>
            <pc:docMk/>
            <pc:sldMk cId="3968366958" sldId="262"/>
            <ac:spMk id="2" creationId="{B8767528-4FA3-475B-9A84-FDF2515DD43F}"/>
          </ac:spMkLst>
        </pc:spChg>
      </pc:sldChg>
      <pc:sldChg chg="addSp modSp del modAnim modNotesTx">
        <pc:chgData name="A Voz de Deus Igreja" userId="c04266b3d68b779c" providerId="LiveId" clId="{61F5B1E5-10B5-44CC-A737-BC2370B95203}" dt="2020-02-02T16:14:54.080" v="1858" actId="47"/>
        <pc:sldMkLst>
          <pc:docMk/>
          <pc:sldMk cId="901244754" sldId="291"/>
        </pc:sldMkLst>
        <pc:spChg chg="mod">
          <ac:chgData name="A Voz de Deus Igreja" userId="c04266b3d68b779c" providerId="LiveId" clId="{61F5B1E5-10B5-44CC-A737-BC2370B95203}" dt="2020-01-26T17:36:19.080" v="1073" actId="20577"/>
          <ac:spMkLst>
            <pc:docMk/>
            <pc:sldMk cId="901244754" sldId="291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1-26T17:36:29.863" v="1075" actId="1076"/>
          <ac:spMkLst>
            <pc:docMk/>
            <pc:sldMk cId="901244754" sldId="291"/>
            <ac:spMk id="4" creationId="{90F3F88D-005B-4C6B-8A05-DEC5A35C44C8}"/>
          </ac:spMkLst>
        </pc:spChg>
        <pc:spChg chg="mod">
          <ac:chgData name="A Voz de Deus Igreja" userId="c04266b3d68b779c" providerId="LiveId" clId="{61F5B1E5-10B5-44CC-A737-BC2370B95203}" dt="2020-01-26T17:36:35.182" v="1076" actId="1076"/>
          <ac:spMkLst>
            <pc:docMk/>
            <pc:sldMk cId="901244754" sldId="291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1-26T17:36:07.126" v="1063" actId="1076"/>
          <ac:spMkLst>
            <pc:docMk/>
            <pc:sldMk cId="901244754" sldId="291"/>
            <ac:spMk id="6" creationId="{80809519-9172-47D2-A1AE-D4EF6F55629C}"/>
          </ac:spMkLst>
        </pc:spChg>
        <pc:spChg chg="add mod">
          <ac:chgData name="A Voz de Deus Igreja" userId="c04266b3d68b779c" providerId="LiveId" clId="{61F5B1E5-10B5-44CC-A737-BC2370B95203}" dt="2020-01-26T17:36:26.250" v="1074" actId="1076"/>
          <ac:spMkLst>
            <pc:docMk/>
            <pc:sldMk cId="901244754" sldId="291"/>
            <ac:spMk id="7" creationId="{6D0A44BB-5FF9-4126-8682-BC8D9F2FBB88}"/>
          </ac:spMkLst>
        </pc:spChg>
        <pc:spChg chg="add mod">
          <ac:chgData name="A Voz de Deus Igreja" userId="c04266b3d68b779c" providerId="LiveId" clId="{61F5B1E5-10B5-44CC-A737-BC2370B95203}" dt="2020-01-24T15:34:13.120" v="1022" actId="1076"/>
          <ac:spMkLst>
            <pc:docMk/>
            <pc:sldMk cId="901244754" sldId="291"/>
            <ac:spMk id="8" creationId="{DC7741AB-2116-4D71-9589-42715D2D8164}"/>
          </ac:spMkLst>
        </pc:spChg>
      </pc:sldChg>
      <pc:sldChg chg="del">
        <pc:chgData name="A Voz de Deus Igreja" userId="c04266b3d68b779c" providerId="LiveId" clId="{61F5B1E5-10B5-44CC-A737-BC2370B95203}" dt="2020-01-24T12:08:23.612" v="2" actId="47"/>
        <pc:sldMkLst>
          <pc:docMk/>
          <pc:sldMk cId="729673877" sldId="292"/>
        </pc:sldMkLst>
      </pc:sldChg>
      <pc:sldChg chg="addSp modSp add del modAnim">
        <pc:chgData name="A Voz de Deus Igreja" userId="c04266b3d68b779c" providerId="LiveId" clId="{61F5B1E5-10B5-44CC-A737-BC2370B95203}" dt="2020-02-02T16:14:48.586" v="1857" actId="47"/>
        <pc:sldMkLst>
          <pc:docMk/>
          <pc:sldMk cId="1611271512" sldId="292"/>
        </pc:sldMkLst>
        <pc:spChg chg="mod">
          <ac:chgData name="A Voz de Deus Igreja" userId="c04266b3d68b779c" providerId="LiveId" clId="{61F5B1E5-10B5-44CC-A737-BC2370B95203}" dt="2020-01-26T18:01:54.061" v="1519" actId="20577"/>
          <ac:spMkLst>
            <pc:docMk/>
            <pc:sldMk cId="1611271512" sldId="292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1-26T18:05:25.962" v="1551" actId="1037"/>
          <ac:spMkLst>
            <pc:docMk/>
            <pc:sldMk cId="1611271512" sldId="292"/>
            <ac:spMk id="4" creationId="{EE5BA470-8990-4961-9060-3D6BCC632A0C}"/>
          </ac:spMkLst>
        </pc:spChg>
        <pc:spChg chg="mod">
          <ac:chgData name="A Voz de Deus Igreja" userId="c04266b3d68b779c" providerId="LiveId" clId="{61F5B1E5-10B5-44CC-A737-BC2370B95203}" dt="2020-01-26T18:05:43.318" v="1557" actId="1038"/>
          <ac:spMkLst>
            <pc:docMk/>
            <pc:sldMk cId="1611271512" sldId="292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1-26T18:05:15.222" v="1545" actId="1037"/>
          <ac:spMkLst>
            <pc:docMk/>
            <pc:sldMk cId="1611271512" sldId="292"/>
            <ac:spMk id="6" creationId="{CDB7171F-0C44-410B-B239-371E361E5B40}"/>
          </ac:spMkLst>
        </pc:spChg>
        <pc:spChg chg="add mod">
          <ac:chgData name="A Voz de Deus Igreja" userId="c04266b3d68b779c" providerId="LiveId" clId="{61F5B1E5-10B5-44CC-A737-BC2370B95203}" dt="2020-01-26T18:05:38.499" v="1554" actId="1038"/>
          <ac:spMkLst>
            <pc:docMk/>
            <pc:sldMk cId="1611271512" sldId="292"/>
            <ac:spMk id="7" creationId="{C58EF689-BA66-4830-9696-DF4B915BD917}"/>
          </ac:spMkLst>
        </pc:spChg>
        <pc:spChg chg="add mod">
          <ac:chgData name="A Voz de Deus Igreja" userId="c04266b3d68b779c" providerId="LiveId" clId="{61F5B1E5-10B5-44CC-A737-BC2370B95203}" dt="2020-01-26T18:05:34.287" v="1552" actId="1038"/>
          <ac:spMkLst>
            <pc:docMk/>
            <pc:sldMk cId="1611271512" sldId="292"/>
            <ac:spMk id="8" creationId="{27F068FB-7972-4536-A3CF-5881CD4B07FD}"/>
          </ac:spMkLst>
        </pc:spChg>
      </pc:sldChg>
      <pc:sldChg chg="addSp delSp modSp add ord delAnim modAnim">
        <pc:chgData name="A Voz de Deus Igreja" userId="c04266b3d68b779c" providerId="LiveId" clId="{61F5B1E5-10B5-44CC-A737-BC2370B95203}" dt="2020-02-02T16:32:51.010" v="2109" actId="1076"/>
        <pc:sldMkLst>
          <pc:docMk/>
          <pc:sldMk cId="3665368193" sldId="293"/>
        </pc:sldMkLst>
        <pc:spChg chg="mod">
          <ac:chgData name="A Voz de Deus Igreja" userId="c04266b3d68b779c" providerId="LiveId" clId="{61F5B1E5-10B5-44CC-A737-BC2370B95203}" dt="2020-02-02T16:20:11.587" v="1974" actId="20577"/>
          <ac:spMkLst>
            <pc:docMk/>
            <pc:sldMk cId="3665368193" sldId="293"/>
            <ac:spMk id="3" creationId="{BA30B564-62B9-4AC1-972A-3426C3FD2406}"/>
          </ac:spMkLst>
        </pc:spChg>
        <pc:spChg chg="add del mod">
          <ac:chgData name="A Voz de Deus Igreja" userId="c04266b3d68b779c" providerId="LiveId" clId="{61F5B1E5-10B5-44CC-A737-BC2370B95203}" dt="2020-02-02T16:15:08.669" v="1863" actId="478"/>
          <ac:spMkLst>
            <pc:docMk/>
            <pc:sldMk cId="3665368193" sldId="293"/>
            <ac:spMk id="4" creationId="{AA82E5B6-0B38-417F-AE50-25CCE45BF826}"/>
          </ac:spMkLst>
        </pc:spChg>
        <pc:spChg chg="mod">
          <ac:chgData name="A Voz de Deus Igreja" userId="c04266b3d68b779c" providerId="LiveId" clId="{61F5B1E5-10B5-44CC-A737-BC2370B95203}" dt="2020-02-02T16:32:51.010" v="2109" actId="1076"/>
          <ac:spMkLst>
            <pc:docMk/>
            <pc:sldMk cId="3665368193" sldId="293"/>
            <ac:spMk id="5" creationId="{25366099-98DB-4022-83B8-7E361DB833BD}"/>
          </ac:spMkLst>
        </pc:spChg>
        <pc:spChg chg="add del mod">
          <ac:chgData name="A Voz de Deus Igreja" userId="c04266b3d68b779c" providerId="LiveId" clId="{61F5B1E5-10B5-44CC-A737-BC2370B95203}" dt="2020-02-02T16:15:03.989" v="1861" actId="478"/>
          <ac:spMkLst>
            <pc:docMk/>
            <pc:sldMk cId="3665368193" sldId="293"/>
            <ac:spMk id="6" creationId="{BB5AE863-503D-439D-B003-CAD1A9753163}"/>
          </ac:spMkLst>
        </pc:spChg>
        <pc:spChg chg="add del mod">
          <ac:chgData name="A Voz de Deus Igreja" userId="c04266b3d68b779c" providerId="LiveId" clId="{61F5B1E5-10B5-44CC-A737-BC2370B95203}" dt="2020-02-02T16:15:00.581" v="1860" actId="478"/>
          <ac:spMkLst>
            <pc:docMk/>
            <pc:sldMk cId="3665368193" sldId="293"/>
            <ac:spMk id="7" creationId="{25AB22A0-25A4-4755-8DA4-5EC51DE4CCDD}"/>
          </ac:spMkLst>
        </pc:spChg>
        <pc:spChg chg="add mod">
          <ac:chgData name="A Voz de Deus Igreja" userId="c04266b3d68b779c" providerId="LiveId" clId="{61F5B1E5-10B5-44CC-A737-BC2370B95203}" dt="2020-02-02T16:32:43.186" v="2108" actId="1076"/>
          <ac:spMkLst>
            <pc:docMk/>
            <pc:sldMk cId="3665368193" sldId="293"/>
            <ac:spMk id="8" creationId="{A06C4FAB-BB0D-415B-99D6-05F0235C1A42}"/>
          </ac:spMkLst>
        </pc:spChg>
        <pc:spChg chg="add mod">
          <ac:chgData name="A Voz de Deus Igreja" userId="c04266b3d68b779c" providerId="LiveId" clId="{61F5B1E5-10B5-44CC-A737-BC2370B95203}" dt="2020-02-02T16:32:35.071" v="2107" actId="1076"/>
          <ac:spMkLst>
            <pc:docMk/>
            <pc:sldMk cId="3665368193" sldId="293"/>
            <ac:spMk id="10" creationId="{A62D6F83-B8D3-4C2C-829E-4BC547007267}"/>
          </ac:spMkLst>
        </pc:spChg>
        <pc:picChg chg="add mod">
          <ac:chgData name="A Voz de Deus Igreja" userId="c04266b3d68b779c" providerId="LiveId" clId="{61F5B1E5-10B5-44CC-A737-BC2370B95203}" dt="2020-02-02T16:26:59.323" v="2012" actId="1076"/>
          <ac:picMkLst>
            <pc:docMk/>
            <pc:sldMk cId="3665368193" sldId="293"/>
            <ac:picMk id="9" creationId="{4768EF7C-150A-478A-B789-6F65972DDA43}"/>
          </ac:picMkLst>
        </pc:picChg>
      </pc:sldChg>
      <pc:sldChg chg="del">
        <pc:chgData name="A Voz de Deus Igreja" userId="c04266b3d68b779c" providerId="LiveId" clId="{61F5B1E5-10B5-44CC-A737-BC2370B95203}" dt="2020-01-24T12:08:22.909" v="1" actId="47"/>
        <pc:sldMkLst>
          <pc:docMk/>
          <pc:sldMk cId="3901765021" sldId="293"/>
        </pc:sldMkLst>
      </pc:sldChg>
      <pc:sldChg chg="del">
        <pc:chgData name="A Voz de Deus Igreja" userId="c04266b3d68b779c" providerId="LiveId" clId="{61F5B1E5-10B5-44CC-A737-BC2370B95203}" dt="2020-01-24T12:08:21.394" v="0" actId="47"/>
        <pc:sldMkLst>
          <pc:docMk/>
          <pc:sldMk cId="1694861217" sldId="294"/>
        </pc:sldMkLst>
      </pc:sldChg>
      <pc:sldChg chg="addSp delSp modSp add delAnim modAnim modNotesTx">
        <pc:chgData name="A Voz de Deus Igreja" userId="c04266b3d68b779c" providerId="LiveId" clId="{61F5B1E5-10B5-44CC-A737-BC2370B95203}" dt="2020-02-02T16:51:31.584" v="2485" actId="1076"/>
        <pc:sldMkLst>
          <pc:docMk/>
          <pc:sldMk cId="3170020011" sldId="294"/>
        </pc:sldMkLst>
        <pc:spChg chg="mod">
          <ac:chgData name="A Voz de Deus Igreja" userId="c04266b3d68b779c" providerId="LiveId" clId="{61F5B1E5-10B5-44CC-A737-BC2370B95203}" dt="2020-02-02T16:41:36.989" v="2316" actId="20577"/>
          <ac:spMkLst>
            <pc:docMk/>
            <pc:sldMk cId="3170020011" sldId="294"/>
            <ac:spMk id="3" creationId="{BA30B564-62B9-4AC1-972A-3426C3FD2406}"/>
          </ac:spMkLst>
        </pc:spChg>
        <pc:spChg chg="mod">
          <ac:chgData name="A Voz de Deus Igreja" userId="c04266b3d68b779c" providerId="LiveId" clId="{61F5B1E5-10B5-44CC-A737-BC2370B95203}" dt="2020-02-02T16:51:23.250" v="2484" actId="20577"/>
          <ac:spMkLst>
            <pc:docMk/>
            <pc:sldMk cId="3170020011" sldId="294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2-02T16:51:31.584" v="2485" actId="1076"/>
          <ac:spMkLst>
            <pc:docMk/>
            <pc:sldMk cId="3170020011" sldId="294"/>
            <ac:spMk id="7" creationId="{3CB66B1A-25E5-41F3-943A-925ADB6595FC}"/>
          </ac:spMkLst>
        </pc:spChg>
        <pc:spChg chg="del">
          <ac:chgData name="A Voz de Deus Igreja" userId="c04266b3d68b779c" providerId="LiveId" clId="{61F5B1E5-10B5-44CC-A737-BC2370B95203}" dt="2020-02-02T16:34:15.978" v="2113" actId="478"/>
          <ac:spMkLst>
            <pc:docMk/>
            <pc:sldMk cId="3170020011" sldId="294"/>
            <ac:spMk id="8" creationId="{A06C4FAB-BB0D-415B-99D6-05F0235C1A42}"/>
          </ac:spMkLst>
        </pc:spChg>
        <pc:spChg chg="del">
          <ac:chgData name="A Voz de Deus Igreja" userId="c04266b3d68b779c" providerId="LiveId" clId="{61F5B1E5-10B5-44CC-A737-BC2370B95203}" dt="2020-02-02T16:34:11.424" v="2111" actId="478"/>
          <ac:spMkLst>
            <pc:docMk/>
            <pc:sldMk cId="3170020011" sldId="294"/>
            <ac:spMk id="10" creationId="{A62D6F83-B8D3-4C2C-829E-4BC547007267}"/>
          </ac:spMkLst>
        </pc:spChg>
        <pc:picChg chg="del">
          <ac:chgData name="A Voz de Deus Igreja" userId="c04266b3d68b779c" providerId="LiveId" clId="{61F5B1E5-10B5-44CC-A737-BC2370B95203}" dt="2020-02-02T16:34:12.984" v="2112" actId="478"/>
          <ac:picMkLst>
            <pc:docMk/>
            <pc:sldMk cId="3170020011" sldId="294"/>
            <ac:picMk id="9" creationId="{4768EF7C-150A-478A-B789-6F65972DDA43}"/>
          </ac:picMkLst>
        </pc:picChg>
      </pc:sldChg>
      <pc:sldChg chg="addSp modSp add del ord modAnim">
        <pc:chgData name="A Voz de Deus Igreja" userId="c04266b3d68b779c" providerId="LiveId" clId="{61F5B1E5-10B5-44CC-A737-BC2370B95203}" dt="2020-02-02T16:14:55.297" v="1859" actId="47"/>
        <pc:sldMkLst>
          <pc:docMk/>
          <pc:sldMk cId="3253739253" sldId="294"/>
        </pc:sldMkLst>
        <pc:spChg chg="mod">
          <ac:chgData name="A Voz de Deus Igreja" userId="c04266b3d68b779c" providerId="LiveId" clId="{61F5B1E5-10B5-44CC-A737-BC2370B95203}" dt="2020-01-26T17:37:14.445" v="1084" actId="20577"/>
          <ac:spMkLst>
            <pc:docMk/>
            <pc:sldMk cId="3253739253" sldId="294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1-24T14:43:21.640" v="244" actId="1038"/>
          <ac:spMkLst>
            <pc:docMk/>
            <pc:sldMk cId="3253739253" sldId="294"/>
            <ac:spMk id="4" creationId="{2CA01EB0-C0AD-4854-9B1C-8D318654EF5F}"/>
          </ac:spMkLst>
        </pc:spChg>
        <pc:spChg chg="mod">
          <ac:chgData name="A Voz de Deus Igreja" userId="c04266b3d68b779c" providerId="LiveId" clId="{61F5B1E5-10B5-44CC-A737-BC2370B95203}" dt="2020-01-24T14:43:28.185" v="245" actId="1076"/>
          <ac:spMkLst>
            <pc:docMk/>
            <pc:sldMk cId="3253739253" sldId="294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1-26T17:37:40.095" v="1088" actId="1035"/>
          <ac:spMkLst>
            <pc:docMk/>
            <pc:sldMk cId="3253739253" sldId="294"/>
            <ac:spMk id="6" creationId="{9DE3F400-45B0-471F-9327-5BED33D90040}"/>
          </ac:spMkLst>
        </pc:spChg>
      </pc:sldChg>
      <pc:sldChg chg="addSp modSp add modAnim">
        <pc:chgData name="A Voz de Deus Igreja" userId="c04266b3d68b779c" providerId="LiveId" clId="{61F5B1E5-10B5-44CC-A737-BC2370B95203}" dt="2020-02-02T17:01:04.292" v="2599" actId="207"/>
        <pc:sldMkLst>
          <pc:docMk/>
          <pc:sldMk cId="842646883" sldId="295"/>
        </pc:sldMkLst>
        <pc:spChg chg="mod">
          <ac:chgData name="A Voz de Deus Igreja" userId="c04266b3d68b779c" providerId="LiveId" clId="{61F5B1E5-10B5-44CC-A737-BC2370B95203}" dt="2020-02-02T16:52:40.540" v="2542" actId="20577"/>
          <ac:spMkLst>
            <pc:docMk/>
            <pc:sldMk cId="842646883" sldId="295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2-02T16:59:30.220" v="2588" actId="1076"/>
          <ac:spMkLst>
            <pc:docMk/>
            <pc:sldMk cId="842646883" sldId="295"/>
            <ac:spMk id="4" creationId="{39EF984E-AA52-456A-9580-E7E0587F25B7}"/>
          </ac:spMkLst>
        </pc:spChg>
        <pc:spChg chg="mod">
          <ac:chgData name="A Voz de Deus Igreja" userId="c04266b3d68b779c" providerId="LiveId" clId="{61F5B1E5-10B5-44CC-A737-BC2370B95203}" dt="2020-02-02T16:59:38.752" v="2589" actId="1076"/>
          <ac:spMkLst>
            <pc:docMk/>
            <pc:sldMk cId="842646883" sldId="295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2-02T17:01:04.292" v="2599" actId="207"/>
          <ac:spMkLst>
            <pc:docMk/>
            <pc:sldMk cId="842646883" sldId="295"/>
            <ac:spMk id="6" creationId="{78783502-6BC7-4D52-9D45-64ED9CADBD53}"/>
          </ac:spMkLst>
        </pc:spChg>
      </pc:sldChg>
      <pc:sldChg chg="add del">
        <pc:chgData name="A Voz de Deus Igreja" userId="c04266b3d68b779c" providerId="LiveId" clId="{61F5B1E5-10B5-44CC-A737-BC2370B95203}" dt="2020-02-02T17:01:17.170" v="2600" actId="47"/>
        <pc:sldMkLst>
          <pc:docMk/>
          <pc:sldMk cId="1475215706" sldId="296"/>
        </pc:sldMkLst>
      </pc:sldChg>
      <pc:sldChg chg="add del">
        <pc:chgData name="A Voz de Deus Igreja" userId="c04266b3d68b779c" providerId="LiveId" clId="{61F5B1E5-10B5-44CC-A737-BC2370B95203}" dt="2020-02-02T17:01:18.117" v="2601" actId="47"/>
        <pc:sldMkLst>
          <pc:docMk/>
          <pc:sldMk cId="1909265131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D281E-F434-4956-B616-53241B367616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AD0F4-4153-485F-A641-F59496249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94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1pPr>
    <a:lvl2pPr marL="912343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2pPr>
    <a:lvl3pPr marL="1824685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3pPr>
    <a:lvl4pPr marL="2737028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4pPr>
    <a:lvl5pPr marL="3649370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5pPr>
    <a:lvl6pPr marL="4561713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6pPr>
    <a:lvl7pPr marL="5474056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7pPr>
    <a:lvl8pPr marL="6386398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8pPr>
    <a:lvl9pPr marL="7298741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mundo costuma dividir as pessoas segundo a sua clas­se social. Tal critério leva em con­ta apenas o lado material e não revela o verdadeiro valor de cada indivíduo. Deus valoriza o aspecto espiritual do ser humano e apresenta, em sua Pala­vra, uma outra maneira de classificar as pessoas, independentemente de suas situ­ações social e financeira.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acordo com 1Coríntios 2.14-3.3 e Apocalipse 3.15-16, os seres huma­nos estão enquadrados em três distin­tas categorias: o homem natural (ou frio), o espiritual (ou quente) e o car­nal (ou morno).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73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é mais um artigo feito para trazer “luz” e desfazer mitos de crenças populares que surgem de uma leitura “simplista”, “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raza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e descontextualizada das Escrituras Sagradas. A intenção é deixar o leitor da Palavra de Deus mais “afiado” e interessado na busca do conhecimento através da Palavra de Deus, tendo assim mais momentos com suas “mentes” voltadas à Cristo. </a:t>
            </a: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sobre a identidade do “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ladrão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mencionado em João 10.10. Provavelmente, se for perguntado a qualquer cristão, membros de banco (também a muitos e muitos lideres – pastores) quem era o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“ladrão”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“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vem senão, para roubar, matar e destruir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que Jesus se referia? A resposta seria, majoritariamente, que Ele se referia a satanás. Mas, será mesmo? </a:t>
            </a: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 engano é compreensível! Desde o inicio da história da raça humana o diabo se mostra nosso inimigo (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3), não é por menos que Paulo nos ensina que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“não temos que lutar contra carne e sangue, mas, sim, contra os principados, contra as potestades, contra os príncipes das trevas deste século, contra as hostes espirituais da maldade, nos lugares celestiais.”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6.12). Porém, o texto em questão, em momento algum faz referência sobre este inimigo, mas sim aos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maus lideres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maus pastores, sobre tudo, aos fariseus que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cuidavam das ovelhas de Deus como deveriam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cuidar, e quando o fazem, era por interesse. </a:t>
            </a: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enxergar isso, é necessário entender que a 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bíbblia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não foi escrita do modo que a temos hoje. 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Alem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ter sido em outros idiomas, eram vários escritos de cerca de 40 autores em um espaço de tempo de 1600 anos. Também não havia a divisão bem estruturada que temos em capítulos e versículos. Os escritores simplesmente escreveram tudo o que Deus transmitiu a eles, de forma que se absorvesse a mensagem como um todo, e não em partes. Somente um longo tempo depois o clérigo inglês Stephen 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Langton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mais tarde se tornou arcebispo de Cantuária, dividiu a Bíblia em capítulos. Ele fez isso em 1214, quando era professor na Universidade de Paris, na França. Cerca de 300 anos depois, na metade do século 16, o renomado impressor e erudito francês, Robert 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Estienne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tornou as coisas ainda mais fáceis. Ele queria que as pessoas se interessassem pelo estudo da Bíblia. 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Estienne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notou que seria muito bom ter um sistema unificado não só de capítulos, mas também de versículos.1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79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A divisão de capítulos e versículos facilita muito as coisas. Mas lembre-se de que é importante entender tudo o que Deus quis transmitir em determinado livro. Por isso, desenvolva o hábito de ler o contexto em vez de apenas versículos isolados. </a:t>
            </a: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Tendo isso em mente fica mais fácil compreender que, no evangelho de João, os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capítulos 9 e 10 são uma unidade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 na leitura é melhor considera-los juntos. Veja que a abertura do capítulo 10, “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verdade, na verdade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(1), é caracteristicamente usada por João para apresentar uma mudança de assunto, mais do que um novo episódio. Aqui, as palavras de Jesus estão intimamente ligadas ao que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aconteceu anteriormente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 cura e expulsão do cego de nascença Jo 9.6,7,35; a afirmação de Jesus de ser O Filho de Deus; o 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ex-cego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também todos como ele que, crê que Jesus é O Filho de Deus se identificando assim como ovelha de Deus Jo 9.35-39; e os que não creem,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Momento “Mentes de Cristo”,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Eder L. de Souza. 2 </a:t>
            </a:r>
          </a:p>
          <a:p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os fariseus que o expulsaram, são cegos Jo 9.40,41). O “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vos digo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(1) dedica o discurso a seguir tanto ao homem curado (Jo 9.35) quanto aos fariseus que estavam com ele (Jo 9.13,40). Para o homem Ele teve palavras de conforto e força (Jo 10.3-4, 7, 9-10); para os fariseus, palavras de condenação e de julgamento (Jo 10.1,5,10-13). </a:t>
            </a: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Repare também nos versículos que mostram Jesus falando de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 de uma pessoa como sendo “ladrões”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(Jo 10.5, 8). Ou seja, são várias pessoas... não teria sentido se Ele estivesse falando sobre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“o”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diabo – 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singular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(seria como se Ele falasse: “os diabos”). Nesse contexto, os “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estranhos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(v.5) são os “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ladrões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e os “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assaltantes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(v.1) – os fariseus – que estão tentando desencaminhar as ovelhas (Jo 9.40,41). Os dirigentes das sinagogas, que expulsaram delas o público judaico-cristão de João, alegam ser os verdadeiros pastores. No entanto essa passagem do Evangelho comunica algo bem diferente.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66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 que parece, essa parábola se baseia em imagens do Antigo Testamento que retratam Deus como pastor de Israel (Gen 48.15;49.24;Sl 23.1;28.9;77.20;Is 40.11;Ez 34.11-31), Israel como o rebanho do Senhor (Sal 74.1;78.52;79.13;100.3) e os líderes religiosos opressores ou infiéis como destruidores desse rebanho (Jr 23.1,2; 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34). </a:t>
            </a: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Destas passagens, talvez, a que mais se encaixa na parábola contada por Jesus (Jo 10.1-14) é a de Ezequiel 34. Ali os governantes são condenados como negligentes, tirânicos, não se importando com as suas responsabilidades (4). Eles abusam da sua função (3) e se alimentam, ao invés de alimentar as ovelhas (2-3,8). Como resultado, as ovelhas se espalham (5) e tornam-se presas fáceis para todas as feras do campo (8). Consequentemente, Deus irá julgar os pastores indignos (10), e Ele mesmo irá reunir o rebanho desgarrado (12), alimentá-lo (14) e dar-lhe abrigo (15). Deus irá indicar um Pastor, da raiz de Davi (o Messias), e Ele mesmo alimentará o rebanho e será o seu Pastor (23). Então o rebanho terá paz, segurança (25), e possuirá todas as bênçãos da terra bem regada (26). O rebanho é Israel (30) e pertence ao Senhor Deus (31).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00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307" y="2238751"/>
            <a:ext cx="17967762" cy="4762488"/>
          </a:xfrm>
        </p:spPr>
        <p:txBody>
          <a:bodyPr anchor="b">
            <a:normAutofit/>
          </a:bodyPr>
          <a:lstStyle>
            <a:lvl1pPr algn="ctr">
              <a:defRPr sz="95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307" y="7184899"/>
            <a:ext cx="17967762" cy="3302709"/>
          </a:xfrm>
        </p:spPr>
        <p:txBody>
          <a:bodyPr/>
          <a:lstStyle>
            <a:lvl1pPr marL="0" indent="0" algn="ctr">
              <a:buNone/>
              <a:defRPr sz="4787"/>
            </a:lvl1pPr>
            <a:lvl2pPr marL="911977" indent="0" algn="ctr">
              <a:buNone/>
              <a:defRPr sz="3989"/>
            </a:lvl2pPr>
            <a:lvl3pPr marL="1823954" indent="0" algn="ctr">
              <a:buNone/>
              <a:defRPr sz="3590"/>
            </a:lvl3pPr>
            <a:lvl4pPr marL="2735931" indent="0" algn="ctr">
              <a:buNone/>
              <a:defRPr sz="3192"/>
            </a:lvl4pPr>
            <a:lvl5pPr marL="3647907" indent="0" algn="ctr">
              <a:buNone/>
              <a:defRPr sz="3192"/>
            </a:lvl5pPr>
            <a:lvl6pPr marL="4559884" indent="0" algn="ctr">
              <a:buNone/>
              <a:defRPr sz="3192"/>
            </a:lvl6pPr>
            <a:lvl7pPr marL="5471861" indent="0" algn="ctr">
              <a:buNone/>
              <a:defRPr sz="3192"/>
            </a:lvl7pPr>
            <a:lvl8pPr marL="6383838" indent="0" algn="ctr">
              <a:buNone/>
              <a:defRPr sz="3192"/>
            </a:lvl8pPr>
            <a:lvl9pPr marL="7295815" indent="0" algn="ctr">
              <a:buNone/>
              <a:defRPr sz="3192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64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42" y="8555908"/>
            <a:ext cx="20694630" cy="1634348"/>
          </a:xfrm>
        </p:spPr>
        <p:txBody>
          <a:bodyPr anchor="b">
            <a:normAutofit/>
          </a:bodyPr>
          <a:lstStyle>
            <a:lvl1pPr>
              <a:defRPr sz="558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4042" y="1239335"/>
            <a:ext cx="20694630" cy="674147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20" y="10190257"/>
            <a:ext cx="20691504" cy="1361311"/>
          </a:xfrm>
        </p:spPr>
        <p:txBody>
          <a:bodyPr>
            <a:normAutofit/>
          </a:bodyPr>
          <a:lstStyle>
            <a:lvl1pPr marL="0" indent="0" algn="ctr">
              <a:buNone/>
              <a:defRPr sz="3590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61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20" y="1215956"/>
            <a:ext cx="20667080" cy="6831484"/>
          </a:xfrm>
        </p:spPr>
        <p:txBody>
          <a:bodyPr anchor="ctr"/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21" y="8387254"/>
            <a:ext cx="20667078" cy="3175895"/>
          </a:xfrm>
        </p:spPr>
        <p:txBody>
          <a:bodyPr anchor="ctr"/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04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775" y="1215954"/>
            <a:ext cx="18569165" cy="5969874"/>
          </a:xfrm>
        </p:spPr>
        <p:txBody>
          <a:bodyPr anchor="ctr"/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434568" y="7200844"/>
            <a:ext cx="17470409" cy="851352"/>
          </a:xfrm>
        </p:spPr>
        <p:txBody>
          <a:bodyPr anchor="t">
            <a:normAutofit/>
          </a:bodyPr>
          <a:lstStyle>
            <a:lvl1pPr marL="0" indent="0" algn="r">
              <a:buNone/>
              <a:defRPr sz="2793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18" y="8387256"/>
            <a:ext cx="20667080" cy="3164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669956" y="1466567"/>
            <a:ext cx="1216819" cy="1166439"/>
          </a:xfrm>
          <a:prstGeom prst="rect">
            <a:avLst/>
          </a:prstGeom>
        </p:spPr>
        <p:txBody>
          <a:bodyPr vert="horz" lIns="182393" tIns="91197" rIns="182393" bIns="9119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595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74279" y="5928362"/>
            <a:ext cx="1216819" cy="1166439"/>
          </a:xfrm>
          <a:prstGeom prst="rect">
            <a:avLst/>
          </a:prstGeom>
        </p:spPr>
        <p:txBody>
          <a:bodyPr vert="horz" lIns="182393" tIns="91197" rIns="182393" bIns="9119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595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0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43" y="4242561"/>
            <a:ext cx="20670204" cy="5010297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19" y="9276353"/>
            <a:ext cx="20667082" cy="2275215"/>
          </a:xfrm>
        </p:spPr>
        <p:txBody>
          <a:bodyPr anchor="t"/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8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24018" y="1215955"/>
            <a:ext cx="20667080" cy="26440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24019" y="4165521"/>
            <a:ext cx="6585025" cy="164222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787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824019" y="5807747"/>
            <a:ext cx="6585025" cy="574382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72393" y="4165522"/>
            <a:ext cx="6584231" cy="164222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787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872394" y="5807747"/>
            <a:ext cx="6586752" cy="574382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15451" y="4165522"/>
            <a:ext cx="6569566" cy="164222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787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5921535" y="5807747"/>
            <a:ext cx="6569566" cy="574382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39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24020" y="1215955"/>
            <a:ext cx="20667080" cy="26440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24022" y="8369459"/>
            <a:ext cx="6585023" cy="11494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989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179775" y="4585734"/>
            <a:ext cx="5868615" cy="3039886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3192"/>
            </a:lvl2pPr>
            <a:lvl3pPr marL="1823954" indent="0">
              <a:buNone/>
              <a:defRPr sz="3192"/>
            </a:lvl3pPr>
            <a:lvl4pPr marL="2735931" indent="0">
              <a:buNone/>
              <a:defRPr sz="3192"/>
            </a:lvl4pPr>
            <a:lvl5pPr marL="3647907" indent="0">
              <a:buNone/>
              <a:defRPr sz="3192"/>
            </a:lvl5pPr>
            <a:lvl6pPr marL="4559884" indent="0">
              <a:buNone/>
              <a:defRPr sz="3192"/>
            </a:lvl6pPr>
            <a:lvl7pPr marL="5471861" indent="0">
              <a:buNone/>
              <a:defRPr sz="3192"/>
            </a:lvl7pPr>
            <a:lvl8pPr marL="6383838" indent="0">
              <a:buNone/>
              <a:defRPr sz="3192"/>
            </a:lvl8pPr>
            <a:lvl9pPr marL="7295815" indent="0">
              <a:buNone/>
              <a:defRPr sz="319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24022" y="9518915"/>
            <a:ext cx="6585023" cy="2032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68049" y="8369459"/>
            <a:ext cx="6585079" cy="11494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989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120145" y="4585734"/>
            <a:ext cx="5849603" cy="3039886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3192"/>
            </a:lvl2pPr>
            <a:lvl3pPr marL="1823954" indent="0">
              <a:buNone/>
              <a:defRPr sz="3192"/>
            </a:lvl3pPr>
            <a:lvl4pPr marL="2735931" indent="0">
              <a:buNone/>
              <a:defRPr sz="3192"/>
            </a:lvl4pPr>
            <a:lvl5pPr marL="3647907" indent="0">
              <a:buNone/>
              <a:defRPr sz="3192"/>
            </a:lvl5pPr>
            <a:lvl6pPr marL="4559884" indent="0">
              <a:buNone/>
              <a:defRPr sz="3192"/>
            </a:lvl6pPr>
            <a:lvl7pPr marL="5471861" indent="0">
              <a:buNone/>
              <a:defRPr sz="3192"/>
            </a:lvl7pPr>
            <a:lvl8pPr marL="6383838" indent="0">
              <a:buNone/>
              <a:defRPr sz="3192"/>
            </a:lvl8pPr>
            <a:lvl9pPr marL="7295815" indent="0">
              <a:buNone/>
              <a:defRPr sz="319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865347" y="9518913"/>
            <a:ext cx="6587780" cy="2032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15700" y="8369459"/>
            <a:ext cx="6566949" cy="11494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989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273760" y="4585734"/>
            <a:ext cx="5852772" cy="3039886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3192"/>
            </a:lvl2pPr>
            <a:lvl3pPr marL="1823954" indent="0">
              <a:buNone/>
              <a:defRPr sz="3192"/>
            </a:lvl3pPr>
            <a:lvl4pPr marL="2735931" indent="0">
              <a:buNone/>
              <a:defRPr sz="3192"/>
            </a:lvl4pPr>
            <a:lvl5pPr marL="3647907" indent="0">
              <a:buNone/>
              <a:defRPr sz="3192"/>
            </a:lvl5pPr>
            <a:lvl6pPr marL="4559884" indent="0">
              <a:buNone/>
              <a:defRPr sz="3192"/>
            </a:lvl6pPr>
            <a:lvl7pPr marL="5471861" indent="0">
              <a:buNone/>
              <a:defRPr sz="3192"/>
            </a:lvl7pPr>
            <a:lvl8pPr marL="6383838" indent="0">
              <a:buNone/>
              <a:defRPr sz="3192"/>
            </a:lvl8pPr>
            <a:lvl9pPr marL="7295815" indent="0">
              <a:buNone/>
              <a:defRPr sz="319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915450" y="9518916"/>
            <a:ext cx="6575648" cy="2032649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66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46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5719" y="1215954"/>
            <a:ext cx="5075382" cy="1033561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4020" y="1215954"/>
            <a:ext cx="15287493" cy="1033561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00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31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687" y="1310954"/>
            <a:ext cx="19429002" cy="5690286"/>
          </a:xfrm>
        </p:spPr>
        <p:txBody>
          <a:bodyPr anchor="b">
            <a:normAutofit/>
          </a:bodyPr>
          <a:lstStyle>
            <a:lvl1pPr>
              <a:defRPr sz="678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3687" y="7184900"/>
            <a:ext cx="19429002" cy="2992387"/>
          </a:xfrm>
        </p:spPr>
        <p:txBody>
          <a:bodyPr/>
          <a:lstStyle>
            <a:lvl1pPr marL="0" indent="0" algn="ctr">
              <a:buNone/>
              <a:defRPr sz="4787">
                <a:solidFill>
                  <a:schemeClr val="tx1">
                    <a:tint val="75000"/>
                  </a:schemeClr>
                </a:solidFill>
              </a:defRPr>
            </a:lvl1pPr>
            <a:lvl2pPr marL="911977" indent="0">
              <a:buNone/>
              <a:defRPr sz="3989">
                <a:solidFill>
                  <a:schemeClr val="tx1">
                    <a:tint val="75000"/>
                  </a:schemeClr>
                </a:solidFill>
              </a:defRPr>
            </a:lvl2pPr>
            <a:lvl3pPr marL="1823954" indent="0">
              <a:buNone/>
              <a:defRPr sz="3590">
                <a:solidFill>
                  <a:schemeClr val="tx1">
                    <a:tint val="75000"/>
                  </a:schemeClr>
                </a:solidFill>
              </a:defRPr>
            </a:lvl3pPr>
            <a:lvl4pPr marL="273593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4pPr>
            <a:lvl5pPr marL="3647907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5pPr>
            <a:lvl6pPr marL="4559884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6pPr>
            <a:lvl7pPr marL="547186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7pPr>
            <a:lvl8pPr marL="6383838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8pPr>
            <a:lvl9pPr marL="7295815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12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21" y="1215955"/>
            <a:ext cx="20667078" cy="264558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4020" y="4165521"/>
            <a:ext cx="10192063" cy="73860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691" y="4165521"/>
            <a:ext cx="10168409" cy="73860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77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21" y="1215955"/>
            <a:ext cx="20667078" cy="26440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9149" y="4165522"/>
            <a:ext cx="9739339" cy="164343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4020" y="5808959"/>
            <a:ext cx="10194466" cy="57426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78998" y="4165522"/>
            <a:ext cx="9712102" cy="164343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20291" y="5808959"/>
            <a:ext cx="10170810" cy="57426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24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78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0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74" y="1215954"/>
            <a:ext cx="7849114" cy="4711824"/>
          </a:xfrm>
        </p:spPr>
        <p:txBody>
          <a:bodyPr anchor="b">
            <a:normAutofit/>
          </a:bodyPr>
          <a:lstStyle>
            <a:lvl1pPr>
              <a:defRPr sz="558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6292" y="1215955"/>
            <a:ext cx="12354806" cy="10335613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874" y="5927779"/>
            <a:ext cx="7849114" cy="5623788"/>
          </a:xfrm>
        </p:spPr>
        <p:txBody>
          <a:bodyPr/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43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72" y="1215954"/>
            <a:ext cx="11836383" cy="4711824"/>
          </a:xfrm>
        </p:spPr>
        <p:txBody>
          <a:bodyPr anchor="b">
            <a:normAutofit/>
          </a:bodyPr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20605" y="1513722"/>
            <a:ext cx="6497996" cy="97400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18" y="5927778"/>
            <a:ext cx="11846717" cy="5623790"/>
          </a:xfrm>
        </p:spPr>
        <p:txBody>
          <a:bodyPr>
            <a:normAutofit/>
          </a:bodyPr>
          <a:lstStyle>
            <a:lvl1pPr marL="0" indent="0" algn="ctr">
              <a:buNone/>
              <a:defRPr sz="3590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72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4021" y="1215955"/>
            <a:ext cx="20667078" cy="264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20" y="4180969"/>
            <a:ext cx="20667080" cy="737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27477" y="11735228"/>
            <a:ext cx="5475684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4D55C-95B7-4D2A-B7FF-4077E3509F49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20" y="11735228"/>
            <a:ext cx="13319664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86953" y="11735228"/>
            <a:ext cx="1504146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676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1823954" rtl="0" eaLnBrk="1" latinLnBrk="0" hangingPunct="1">
        <a:lnSpc>
          <a:spcPct val="90000"/>
        </a:lnSpc>
        <a:spcBef>
          <a:spcPct val="0"/>
        </a:spcBef>
        <a:buNone/>
        <a:defRPr sz="678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5988" indent="-455988" algn="l" defTabSz="1823954" rtl="0" eaLnBrk="1" latinLnBrk="0" hangingPunct="1">
        <a:lnSpc>
          <a:spcPct val="120000"/>
        </a:lnSpc>
        <a:spcBef>
          <a:spcPts val="1995"/>
        </a:spcBef>
        <a:buFont typeface="Arial" panose="020B0604020202020204" pitchFamily="34" charset="0"/>
        <a:buChar char="•"/>
        <a:defRPr sz="39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1367965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2279942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3191919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4103896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5015873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5927849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6839826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7751803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1pPr>
      <a:lvl2pPr marL="91197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82395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3pPr>
      <a:lvl4pPr marL="273593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364790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455988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47186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383838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295815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0541EB0-C0DD-46EB-8870-8E403D677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8"/>
            <a:ext cx="24336375" cy="136779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767528-4FA3-475B-9A84-FDF2515DD43F}"/>
              </a:ext>
            </a:extLst>
          </p:cNvPr>
          <p:cNvSpPr/>
          <p:nvPr/>
        </p:nvSpPr>
        <p:spPr>
          <a:xfrm>
            <a:off x="1737360" y="1958479"/>
            <a:ext cx="1472184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1500" b="1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João 10:10</a:t>
            </a:r>
            <a:br>
              <a:rPr lang="pt-BR" sz="11500" b="1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sz="11500" b="1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Quem é o “ladrão”?</a:t>
            </a:r>
            <a:endParaRPr lang="pt-BR" sz="11500" b="1" cap="none" spc="0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3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0B564-62B9-4AC1-972A-3426C3FD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0" y="213360"/>
            <a:ext cx="23378160" cy="13228320"/>
          </a:xfrm>
        </p:spPr>
        <p:txBody>
          <a:bodyPr>
            <a:noAutofit/>
          </a:bodyPr>
          <a:lstStyle/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Numa leitura descontextualizada geralmente é atribuído a satanás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66099-98DB-4022-83B8-7E361DB833BD}"/>
              </a:ext>
            </a:extLst>
          </p:cNvPr>
          <p:cNvSpPr txBox="1"/>
          <p:nvPr/>
        </p:nvSpPr>
        <p:spPr>
          <a:xfrm>
            <a:off x="110716" y="3761407"/>
            <a:ext cx="24136200" cy="550920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/>
              <a:t>João 10:10</a:t>
            </a:r>
          </a:p>
          <a:p>
            <a:r>
              <a:rPr lang="pt-BR" sz="8800" dirty="0"/>
              <a:t>O </a:t>
            </a:r>
            <a:r>
              <a:rPr lang="pt-BR" sz="8800" dirty="0">
                <a:solidFill>
                  <a:srgbClr val="FFFF00"/>
                </a:solidFill>
              </a:rPr>
              <a:t>ladrão</a:t>
            </a:r>
            <a:r>
              <a:rPr lang="pt-BR" sz="8800" dirty="0"/>
              <a:t> não vem senão a roubar, a matar e a destruir; eu vim para que tenham vida e a tenham com abundância.</a:t>
            </a:r>
            <a:endParaRPr lang="pt-BR" sz="88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6C4FAB-BB0D-415B-99D6-05F0235C1A42}"/>
              </a:ext>
            </a:extLst>
          </p:cNvPr>
          <p:cNvSpPr txBox="1"/>
          <p:nvPr/>
        </p:nvSpPr>
        <p:spPr>
          <a:xfrm>
            <a:off x="89459" y="271879"/>
            <a:ext cx="24136200" cy="1311128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 é </a:t>
            </a:r>
            <a:r>
              <a:rPr lang="pt-BR" sz="8800" dirty="0">
                <a:solidFill>
                  <a:srgbClr val="FFFF00"/>
                </a:solidFill>
              </a:rPr>
              <a:t>compreensível</a:t>
            </a:r>
            <a:r>
              <a:rPr lang="pt-BR" sz="8800" dirty="0"/>
              <a:t>! Desde o inicio o diabo se mostra nosso </a:t>
            </a:r>
            <a:r>
              <a:rPr lang="pt-BR" sz="8800" dirty="0">
                <a:solidFill>
                  <a:srgbClr val="FFFF00"/>
                </a:solidFill>
              </a:rPr>
              <a:t>inimigo</a:t>
            </a:r>
            <a:r>
              <a:rPr lang="pt-BR" sz="8800" dirty="0"/>
              <a:t> (</a:t>
            </a:r>
            <a:r>
              <a:rPr lang="pt-BR" sz="8800" dirty="0" err="1"/>
              <a:t>Gn</a:t>
            </a:r>
            <a:r>
              <a:rPr lang="pt-BR" sz="8800" dirty="0"/>
              <a:t> 3), não é por menos que Paulo nos ensina que: </a:t>
            </a:r>
          </a:p>
          <a:p>
            <a:endParaRPr lang="pt-BR" sz="5400" b="1" dirty="0"/>
          </a:p>
          <a:p>
            <a:r>
              <a:rPr lang="pt-BR" sz="8800" b="1" dirty="0"/>
              <a:t>“não temos que lutar contra carne e sangue, mas, sim, contra os principados, contra as potestades, contra os príncipes das trevas deste século, contra as hostes espirituais da maldade, nos lugares celestiais.” </a:t>
            </a:r>
            <a:r>
              <a:rPr lang="pt-BR" sz="8800" dirty="0"/>
              <a:t>(</a:t>
            </a:r>
            <a:r>
              <a:rPr lang="pt-BR" sz="8800" dirty="0" err="1"/>
              <a:t>Ef</a:t>
            </a:r>
            <a:r>
              <a:rPr lang="pt-BR" sz="8800" dirty="0"/>
              <a:t> 6.12). </a:t>
            </a:r>
            <a:endParaRPr lang="pt-BR" sz="88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768EF7C-150A-478A-B789-6F65972DD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88" y="1392102"/>
            <a:ext cx="18026743" cy="1089528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62D6F83-B8D3-4C2C-829E-4BC547007267}"/>
              </a:ext>
            </a:extLst>
          </p:cNvPr>
          <p:cNvSpPr txBox="1"/>
          <p:nvPr/>
        </p:nvSpPr>
        <p:spPr>
          <a:xfrm>
            <a:off x="100087" y="3761407"/>
            <a:ext cx="24136200" cy="6863417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/>
              <a:t> Divisão de </a:t>
            </a:r>
            <a:r>
              <a:rPr lang="pt-BR" sz="8800" b="1" dirty="0">
                <a:solidFill>
                  <a:srgbClr val="FFFF00"/>
                </a:solidFill>
              </a:rPr>
              <a:t>Capítulos</a:t>
            </a:r>
            <a:r>
              <a:rPr lang="pt-BR" sz="8800" b="1" dirty="0"/>
              <a:t> por  Stephen </a:t>
            </a:r>
            <a:r>
              <a:rPr lang="pt-BR" sz="8800" b="1" dirty="0" err="1"/>
              <a:t>Langton</a:t>
            </a:r>
            <a:r>
              <a:rPr lang="pt-BR" sz="8800" b="1" dirty="0"/>
              <a:t>  em 1214</a:t>
            </a:r>
          </a:p>
          <a:p>
            <a:endParaRPr lang="pt-BR" sz="8800" b="1" dirty="0"/>
          </a:p>
          <a:p>
            <a:r>
              <a:rPr lang="pt-BR" sz="8800" b="1" dirty="0">
                <a:solidFill>
                  <a:srgbClr val="FFFF00"/>
                </a:solidFill>
              </a:rPr>
              <a:t>Versículos</a:t>
            </a:r>
            <a:r>
              <a:rPr lang="pt-BR" sz="8800" b="1" dirty="0"/>
              <a:t> por  Robert </a:t>
            </a:r>
            <a:r>
              <a:rPr lang="pt-BR" sz="8800" b="1" dirty="0" err="1"/>
              <a:t>Estienne</a:t>
            </a:r>
            <a:r>
              <a:rPr lang="pt-BR" sz="8800" b="1" dirty="0"/>
              <a:t>, cerca de 300 anos depois</a:t>
            </a:r>
          </a:p>
        </p:txBody>
      </p:sp>
    </p:spTree>
    <p:extLst>
      <p:ext uri="{BB962C8B-B14F-4D97-AF65-F5344CB8AC3E}">
        <p14:creationId xmlns:p14="http://schemas.microsoft.com/office/powerpoint/2010/main" val="36653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0B564-62B9-4AC1-972A-3426C3FD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0" y="213360"/>
            <a:ext cx="23378160" cy="13228320"/>
          </a:xfrm>
        </p:spPr>
        <p:txBody>
          <a:bodyPr>
            <a:noAutofit/>
          </a:bodyPr>
          <a:lstStyle/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Os capítulos 9 e 10 do Evangelho de João são uma </a:t>
            </a:r>
            <a:r>
              <a:rPr lang="pt-BR" sz="8800" dirty="0">
                <a:solidFill>
                  <a:srgbClr val="FFFF00"/>
                </a:solidFill>
              </a:rPr>
              <a:t>unidade</a:t>
            </a:r>
            <a:endParaRPr lang="pt-BR" sz="8800" dirty="0"/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Veja o plural dos versículos Jo 10.5 e 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66099-98DB-4022-83B8-7E361DB833BD}"/>
              </a:ext>
            </a:extLst>
          </p:cNvPr>
          <p:cNvSpPr txBox="1"/>
          <p:nvPr/>
        </p:nvSpPr>
        <p:spPr>
          <a:xfrm>
            <a:off x="100087" y="1376710"/>
            <a:ext cx="24136200" cy="10926068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/>
              <a:t>João 10:1</a:t>
            </a:r>
            <a:br>
              <a:rPr lang="pt-BR" sz="8800" b="1" dirty="0"/>
            </a:br>
            <a:r>
              <a:rPr lang="pt-BR" sz="8800" dirty="0">
                <a:solidFill>
                  <a:srgbClr val="FFFF00"/>
                </a:solidFill>
              </a:rPr>
              <a:t>Na verdade, na verdade vos digo </a:t>
            </a:r>
            <a:r>
              <a:rPr lang="pt-BR" sz="8800" dirty="0"/>
              <a:t>que aquele que não entra pela porta no curral das ovelhas, mas sobe por outra parte, é ladrão e salteador.</a:t>
            </a:r>
          </a:p>
          <a:p>
            <a:endParaRPr lang="pt-BR" sz="8800" b="1" dirty="0"/>
          </a:p>
          <a:p>
            <a:r>
              <a:rPr lang="pt-BR" sz="8800" b="1" dirty="0"/>
              <a:t>Notasse que ele está </a:t>
            </a:r>
            <a:r>
              <a:rPr lang="pt-BR" sz="8800" b="1" dirty="0">
                <a:solidFill>
                  <a:srgbClr val="FFFF00"/>
                </a:solidFill>
              </a:rPr>
              <a:t>continuando</a:t>
            </a:r>
            <a:r>
              <a:rPr lang="pt-BR" sz="8800" b="1" dirty="0"/>
              <a:t> uma conversa </a:t>
            </a:r>
            <a:r>
              <a:rPr lang="pt-BR" sz="8800" dirty="0"/>
              <a:t>(continua...)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B66B1A-25E5-41F3-943A-925ADB6595FC}"/>
              </a:ext>
            </a:extLst>
          </p:cNvPr>
          <p:cNvSpPr txBox="1"/>
          <p:nvPr/>
        </p:nvSpPr>
        <p:spPr>
          <a:xfrm>
            <a:off x="100087" y="699601"/>
            <a:ext cx="24136200" cy="12280285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/>
              <a:t>Jo 10:5</a:t>
            </a:r>
          </a:p>
          <a:p>
            <a:r>
              <a:rPr lang="pt-BR" sz="8800" dirty="0"/>
              <a:t>“mas de modo nenhum seguirão o estranho; antes, fugirão dele, porque não conhecem a voz </a:t>
            </a:r>
            <a:r>
              <a:rPr lang="pt-BR" sz="8800" dirty="0">
                <a:solidFill>
                  <a:srgbClr val="FFFF00"/>
                </a:solidFill>
              </a:rPr>
              <a:t>dos estranhos</a:t>
            </a:r>
            <a:r>
              <a:rPr lang="pt-BR" sz="8800" dirty="0"/>
              <a:t>.”</a:t>
            </a:r>
            <a:endParaRPr lang="pt-BR" sz="8800" b="1" dirty="0"/>
          </a:p>
          <a:p>
            <a:endParaRPr lang="pt-BR" sz="8800" b="1" dirty="0"/>
          </a:p>
          <a:p>
            <a:r>
              <a:rPr lang="pt-BR" sz="8800" b="1" dirty="0"/>
              <a:t>Jo 10:8</a:t>
            </a:r>
          </a:p>
          <a:p>
            <a:r>
              <a:rPr lang="pt-BR" sz="8800" dirty="0">
                <a:solidFill>
                  <a:srgbClr val="FFFF00"/>
                </a:solidFill>
              </a:rPr>
              <a:t>“Todos</a:t>
            </a:r>
            <a:r>
              <a:rPr lang="pt-BR" sz="8800" dirty="0"/>
              <a:t> quantos vieram antes de mim são </a:t>
            </a:r>
            <a:r>
              <a:rPr lang="pt-BR" sz="8800" dirty="0">
                <a:solidFill>
                  <a:srgbClr val="FFFF00"/>
                </a:solidFill>
              </a:rPr>
              <a:t>ladrões e salteadores</a:t>
            </a:r>
            <a:r>
              <a:rPr lang="pt-BR" sz="8800" dirty="0"/>
              <a:t>; mas as ovelhas não lhes deram ouvido.”</a:t>
            </a:r>
            <a:endParaRPr lang="pt-BR" sz="8800" b="1" dirty="0"/>
          </a:p>
        </p:txBody>
      </p:sp>
    </p:spTree>
    <p:extLst>
      <p:ext uri="{BB962C8B-B14F-4D97-AF65-F5344CB8AC3E}">
        <p14:creationId xmlns:p14="http://schemas.microsoft.com/office/powerpoint/2010/main" val="31700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0B564-62B9-4AC1-972A-3426C3FD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0" y="213360"/>
            <a:ext cx="23378160" cy="13228320"/>
          </a:xfrm>
        </p:spPr>
        <p:txBody>
          <a:bodyPr>
            <a:noAutofit/>
          </a:bodyPr>
          <a:lstStyle/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Uma parábola com base em “imagens” do Antigo Testamento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A passagem que mais se encaixa </a:t>
            </a:r>
            <a:r>
              <a:rPr lang="pt-BR" sz="8800" dirty="0" err="1"/>
              <a:t>Ez</a:t>
            </a:r>
            <a:r>
              <a:rPr lang="pt-BR" sz="8800" dirty="0"/>
              <a:t> 34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66099-98DB-4022-83B8-7E361DB833BD}"/>
              </a:ext>
            </a:extLst>
          </p:cNvPr>
          <p:cNvSpPr txBox="1"/>
          <p:nvPr/>
        </p:nvSpPr>
        <p:spPr>
          <a:xfrm>
            <a:off x="100087" y="157254"/>
            <a:ext cx="24136200" cy="13080504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Deus como pastor de Israel (Gen 48.15;49.24;Sl 23.1;28.9;77.20;Is 40.11;Ez 34.11-31), </a:t>
            </a:r>
          </a:p>
          <a:p>
            <a:endParaRPr lang="pt-BR" sz="6000" dirty="0"/>
          </a:p>
          <a:p>
            <a:r>
              <a:rPr lang="pt-BR" sz="8800" dirty="0"/>
              <a:t>Israel como o rebanho do Senhor (Sal 74.1;78.52;79.13;100.3) </a:t>
            </a:r>
          </a:p>
          <a:p>
            <a:endParaRPr lang="pt-BR" sz="6600" dirty="0"/>
          </a:p>
          <a:p>
            <a:r>
              <a:rPr lang="pt-BR" sz="8800" dirty="0"/>
              <a:t>e os líderes religiosos opressores ou infiéis como destruidores desse rebanho (Jr 23.1,2; </a:t>
            </a:r>
            <a:r>
              <a:rPr lang="pt-BR" sz="8800" dirty="0" err="1"/>
              <a:t>Ez</a:t>
            </a:r>
            <a:r>
              <a:rPr lang="pt-BR" sz="8800" dirty="0"/>
              <a:t> 34) </a:t>
            </a:r>
            <a:endParaRPr lang="pt-BR" sz="8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EF984E-AA52-456A-9580-E7E0587F25B7}"/>
              </a:ext>
            </a:extLst>
          </p:cNvPr>
          <p:cNvSpPr txBox="1"/>
          <p:nvPr/>
        </p:nvSpPr>
        <p:spPr>
          <a:xfrm>
            <a:off x="100087" y="44986"/>
            <a:ext cx="24136200" cy="1363450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governantes são condenados como negligentes, tirânicos, irresponsáveis(4). Eles se alimentam, ao invés de alimentar as ovelhas (2-3,8). as ovelhas se espalham (5). Deus irá julgar os pastores indignos (10), Ele mesmo irá reunir o rebanho (12), alimentá-lo (14) e dar-lhe abrigo (15). Deus irá indicar um Pastor, da raiz de Davi (o Messias), que alimentará o rebanho e será o seu Pastor (23). Então o rebanho terá paz, segurança (25</a:t>
            </a:r>
            <a:endParaRPr lang="pt-BR" sz="8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783502-6BC7-4D52-9D45-64ED9CADBD53}"/>
              </a:ext>
            </a:extLst>
          </p:cNvPr>
          <p:cNvSpPr txBox="1"/>
          <p:nvPr/>
        </p:nvSpPr>
        <p:spPr>
          <a:xfrm>
            <a:off x="89460" y="1234472"/>
            <a:ext cx="24136200" cy="10926068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Reafirmo o que disse no início, declarando </a:t>
            </a:r>
            <a:r>
              <a:rPr lang="pt-BR" sz="8800" b="1" dirty="0">
                <a:solidFill>
                  <a:srgbClr val="FFFF00"/>
                </a:solidFill>
              </a:rPr>
              <a:t>compreensivo</a:t>
            </a:r>
            <a:r>
              <a:rPr lang="pt-BR" sz="8800" b="1" dirty="0"/>
              <a:t> </a:t>
            </a:r>
            <a:r>
              <a:rPr lang="pt-BR" sz="8800" dirty="0"/>
              <a:t>o entendimento de que o “</a:t>
            </a:r>
            <a:r>
              <a:rPr lang="pt-BR" sz="8800" b="1" dirty="0"/>
              <a:t>ladrão</a:t>
            </a:r>
            <a:r>
              <a:rPr lang="pt-BR" sz="8800" dirty="0"/>
              <a:t>” referido em Jo 10.10 </a:t>
            </a:r>
            <a:r>
              <a:rPr lang="pt-BR" sz="8800" dirty="0">
                <a:solidFill>
                  <a:srgbClr val="FFFF00"/>
                </a:solidFill>
              </a:rPr>
              <a:t>seja o diabo</a:t>
            </a:r>
            <a:r>
              <a:rPr lang="pt-BR" sz="8800" dirty="0"/>
              <a:t>. </a:t>
            </a:r>
            <a:r>
              <a:rPr lang="pt-BR" sz="8800" b="1" dirty="0">
                <a:solidFill>
                  <a:srgbClr val="FFFF00"/>
                </a:solidFill>
              </a:rPr>
              <a:t>Não nego </a:t>
            </a:r>
            <a:r>
              <a:rPr lang="pt-BR" sz="8800" dirty="0"/>
              <a:t>que a intensão dele para conosco seja de </a:t>
            </a:r>
            <a:r>
              <a:rPr lang="pt-BR" sz="8800" dirty="0">
                <a:solidFill>
                  <a:srgbClr val="FFFF00"/>
                </a:solidFill>
              </a:rPr>
              <a:t>nos destruir, “roubar nossa coroa”, nos afastar de Deus e da salvação que há em Cristo Jesus</a:t>
            </a:r>
            <a:r>
              <a:rPr lang="pt-BR" sz="8800" dirty="0"/>
              <a:t>. </a:t>
            </a:r>
            <a:r>
              <a:rPr lang="pt-BR" sz="8800" b="1" dirty="0"/>
              <a:t>No entanto, a passagem em questão, ele (o diabo) </a:t>
            </a:r>
            <a:r>
              <a:rPr lang="pt-BR" sz="8800" b="1" dirty="0">
                <a:solidFill>
                  <a:srgbClr val="FFFF00"/>
                </a:solidFill>
              </a:rPr>
              <a:t>não é o assunto</a:t>
            </a:r>
            <a:r>
              <a:rPr lang="pt-BR" sz="8800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8426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3180</TotalTime>
  <Words>1725</Words>
  <Application>Microsoft Office PowerPoint</Application>
  <PresentationFormat>Personalizar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Bookman Old Style</vt:lpstr>
      <vt:lpstr>Calibri</vt:lpstr>
      <vt:lpstr>Garamond</vt:lpstr>
      <vt:lpstr>Rockwell</vt:lpstr>
      <vt:lpstr>Damask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Letra Mata e o  Espírito Vivifica</dc:title>
  <dc:creator>A Voz de Deus Igreja</dc:creator>
  <cp:lastModifiedBy>A Voz de Deus Igreja</cp:lastModifiedBy>
  <cp:revision>244</cp:revision>
  <dcterms:created xsi:type="dcterms:W3CDTF">2019-08-18T23:08:32Z</dcterms:created>
  <dcterms:modified xsi:type="dcterms:W3CDTF">2020-02-02T17:01:38Z</dcterms:modified>
</cp:coreProperties>
</file>